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</p:sldIdLst>
  <p:sldSz cx="18288000" cy="10287000"/>
  <p:notesSz cx="6858000" cy="9144000"/>
  <p:embeddedFontLst>
    <p:embeddedFont>
      <p:font typeface="Tlab 라곰 Bold" panose="020B0600000101010101" charset="-127"/>
      <p:regular r:id="rId39"/>
    </p:embeddedFont>
    <p:embeddedFont>
      <p:font typeface="Calibri" panose="020F0502020204030204" pitchFamily="34" charset="0"/>
      <p:regular r:id="rId40"/>
      <p:bold r:id="rId41"/>
      <p:italic r:id="rId42"/>
      <p:boldItalic r:id="rId43"/>
    </p:embeddedFont>
    <p:embeddedFont>
      <p:font typeface="210 디딤고딕 Bold" panose="020B0600000101010101" charset="-127"/>
      <p:regular r:id="rId44"/>
    </p:embeddedFont>
    <p:embeddedFont>
      <p:font typeface="210 디딤고딕 Light" panose="020B0600000101010101" charset="-127"/>
      <p:regular r:id="rId45"/>
    </p:embeddedFont>
    <p:embeddedFont>
      <p:font typeface="Tlab 라곰" panose="020B0600000101010101" charset="-127"/>
      <p:regular r:id="rId4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4" d="100"/>
          <a:sy n="54" d="100"/>
        </p:scale>
        <p:origin x="114" y="56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4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2.fntdata"/><Relationship Id="rId45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5.fntdata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8.fntdata"/><Relationship Id="rId20" Type="http://schemas.openxmlformats.org/officeDocument/2006/relationships/slide" Target="slides/slide19.xml"/><Relationship Id="rId41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4895" y="-986755"/>
            <a:ext cx="18397789" cy="12260510"/>
            <a:chOff x="0" y="0"/>
            <a:chExt cx="24530386" cy="1634734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8173186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5" name="Freeform 5"/>
            <p:cNvSpPr/>
            <p:nvPr/>
          </p:nvSpPr>
          <p:spPr>
            <a:xfrm>
              <a:off x="16346373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6" name="Freeform 6"/>
            <p:cNvSpPr/>
            <p:nvPr/>
          </p:nvSpPr>
          <p:spPr>
            <a:xfrm>
              <a:off x="4086593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7" name="Freeform 7"/>
            <p:cNvSpPr/>
            <p:nvPr/>
          </p:nvSpPr>
          <p:spPr>
            <a:xfrm>
              <a:off x="12259779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8" name="Freeform 8"/>
            <p:cNvSpPr/>
            <p:nvPr/>
          </p:nvSpPr>
          <p:spPr>
            <a:xfrm>
              <a:off x="20432966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9" name="Freeform 9"/>
            <p:cNvSpPr/>
            <p:nvPr/>
          </p:nvSpPr>
          <p:spPr>
            <a:xfrm>
              <a:off x="0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0" name="Freeform 10"/>
            <p:cNvSpPr/>
            <p:nvPr/>
          </p:nvSpPr>
          <p:spPr>
            <a:xfrm>
              <a:off x="8173186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1" name="Freeform 11"/>
            <p:cNvSpPr/>
            <p:nvPr/>
          </p:nvSpPr>
          <p:spPr>
            <a:xfrm>
              <a:off x="16346373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2" name="Freeform 12"/>
            <p:cNvSpPr/>
            <p:nvPr/>
          </p:nvSpPr>
          <p:spPr>
            <a:xfrm>
              <a:off x="4086593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3" name="Freeform 13"/>
            <p:cNvSpPr/>
            <p:nvPr/>
          </p:nvSpPr>
          <p:spPr>
            <a:xfrm>
              <a:off x="12259779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4" name="Freeform 14"/>
            <p:cNvSpPr/>
            <p:nvPr/>
          </p:nvSpPr>
          <p:spPr>
            <a:xfrm>
              <a:off x="20432966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5" name="Freeform 15"/>
            <p:cNvSpPr/>
            <p:nvPr/>
          </p:nvSpPr>
          <p:spPr>
            <a:xfrm>
              <a:off x="0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6" name="Freeform 16"/>
            <p:cNvSpPr/>
            <p:nvPr/>
          </p:nvSpPr>
          <p:spPr>
            <a:xfrm>
              <a:off x="8173186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7" name="Freeform 17"/>
            <p:cNvSpPr/>
            <p:nvPr/>
          </p:nvSpPr>
          <p:spPr>
            <a:xfrm>
              <a:off x="16346373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8" name="Freeform 18"/>
            <p:cNvSpPr/>
            <p:nvPr/>
          </p:nvSpPr>
          <p:spPr>
            <a:xfrm>
              <a:off x="4086593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9" name="Freeform 19"/>
            <p:cNvSpPr/>
            <p:nvPr/>
          </p:nvSpPr>
          <p:spPr>
            <a:xfrm>
              <a:off x="12259779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0" name="Freeform 20"/>
            <p:cNvSpPr/>
            <p:nvPr/>
          </p:nvSpPr>
          <p:spPr>
            <a:xfrm>
              <a:off x="20432966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1" name="Freeform 21"/>
            <p:cNvSpPr/>
            <p:nvPr/>
          </p:nvSpPr>
          <p:spPr>
            <a:xfrm>
              <a:off x="0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2" name="Freeform 22"/>
            <p:cNvSpPr/>
            <p:nvPr/>
          </p:nvSpPr>
          <p:spPr>
            <a:xfrm>
              <a:off x="8173186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3" name="Freeform 23"/>
            <p:cNvSpPr/>
            <p:nvPr/>
          </p:nvSpPr>
          <p:spPr>
            <a:xfrm>
              <a:off x="16346373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4" name="Freeform 24"/>
            <p:cNvSpPr/>
            <p:nvPr/>
          </p:nvSpPr>
          <p:spPr>
            <a:xfrm>
              <a:off x="4086593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5" name="Freeform 25"/>
            <p:cNvSpPr/>
            <p:nvPr/>
          </p:nvSpPr>
          <p:spPr>
            <a:xfrm>
              <a:off x="12259779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6" name="Freeform 26"/>
            <p:cNvSpPr/>
            <p:nvPr/>
          </p:nvSpPr>
          <p:spPr>
            <a:xfrm>
              <a:off x="20432966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id="27" name="Group 27"/>
          <p:cNvGrpSpPr/>
          <p:nvPr/>
        </p:nvGrpSpPr>
        <p:grpSpPr>
          <a:xfrm>
            <a:off x="1028700" y="936185"/>
            <a:ext cx="16230600" cy="8414630"/>
            <a:chOff x="0" y="0"/>
            <a:chExt cx="7599513" cy="3939909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7599513" cy="3939909"/>
            </a:xfrm>
            <a:custGeom>
              <a:avLst/>
              <a:gdLst/>
              <a:ahLst/>
              <a:cxnLst/>
              <a:rect l="l" t="t" r="r" b="b"/>
              <a:pathLst>
                <a:path w="7599513" h="3939909">
                  <a:moveTo>
                    <a:pt x="13833" y="0"/>
                  </a:moveTo>
                  <a:lnTo>
                    <a:pt x="7585680" y="0"/>
                  </a:lnTo>
                  <a:cubicBezTo>
                    <a:pt x="7593319" y="0"/>
                    <a:pt x="7599513" y="6193"/>
                    <a:pt x="7599513" y="13833"/>
                  </a:cubicBezTo>
                  <a:lnTo>
                    <a:pt x="7599513" y="3926076"/>
                  </a:lnTo>
                  <a:cubicBezTo>
                    <a:pt x="7599513" y="3933716"/>
                    <a:pt x="7593319" y="3939909"/>
                    <a:pt x="7585680" y="3939909"/>
                  </a:cubicBezTo>
                  <a:lnTo>
                    <a:pt x="13833" y="3939909"/>
                  </a:lnTo>
                  <a:cubicBezTo>
                    <a:pt x="6193" y="3939909"/>
                    <a:pt x="0" y="3933716"/>
                    <a:pt x="0" y="3926076"/>
                  </a:cubicBezTo>
                  <a:lnTo>
                    <a:pt x="0" y="13833"/>
                  </a:lnTo>
                  <a:cubicBezTo>
                    <a:pt x="0" y="6193"/>
                    <a:pt x="6193" y="0"/>
                    <a:pt x="13833" y="0"/>
                  </a:cubicBezTo>
                  <a:close/>
                </a:path>
              </a:pathLst>
            </a:custGeom>
            <a:solidFill>
              <a:srgbClr val="FDF7F2"/>
            </a:solidFill>
            <a:ln w="28575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id="29" name="TextBox 29"/>
            <p:cNvSpPr txBox="1"/>
            <p:nvPr/>
          </p:nvSpPr>
          <p:spPr>
            <a:xfrm>
              <a:off x="0" y="-19050"/>
              <a:ext cx="7599513" cy="3958959"/>
            </a:xfrm>
            <a:prstGeom prst="rect">
              <a:avLst/>
            </a:prstGeom>
          </p:spPr>
          <p:txBody>
            <a:bodyPr lIns="28575" tIns="28575" rIns="28575" bIns="28575" rtlCol="0" anchor="ctr"/>
            <a:lstStyle/>
            <a:p>
              <a:pPr marL="0" lvl="0" indent="0" algn="ctr">
                <a:lnSpc>
                  <a:spcPts val="149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5746289" y="2317812"/>
            <a:ext cx="6795423" cy="852248"/>
            <a:chOff x="0" y="0"/>
            <a:chExt cx="3181762" cy="39904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3181762" cy="399040"/>
            </a:xfrm>
            <a:custGeom>
              <a:avLst/>
              <a:gdLst/>
              <a:ahLst/>
              <a:cxnLst/>
              <a:rect l="l" t="t" r="r" b="b"/>
              <a:pathLst>
                <a:path w="3181762" h="399040">
                  <a:moveTo>
                    <a:pt x="33039" y="0"/>
                  </a:moveTo>
                  <a:lnTo>
                    <a:pt x="3148723" y="0"/>
                  </a:lnTo>
                  <a:cubicBezTo>
                    <a:pt x="3157485" y="0"/>
                    <a:pt x="3165889" y="3481"/>
                    <a:pt x="3172085" y="9677"/>
                  </a:cubicBezTo>
                  <a:cubicBezTo>
                    <a:pt x="3178281" y="15873"/>
                    <a:pt x="3181762" y="24277"/>
                    <a:pt x="3181762" y="33039"/>
                  </a:cubicBezTo>
                  <a:lnTo>
                    <a:pt x="3181762" y="366001"/>
                  </a:lnTo>
                  <a:cubicBezTo>
                    <a:pt x="3181762" y="384248"/>
                    <a:pt x="3166970" y="399040"/>
                    <a:pt x="3148723" y="399040"/>
                  </a:cubicBezTo>
                  <a:lnTo>
                    <a:pt x="33039" y="399040"/>
                  </a:lnTo>
                  <a:cubicBezTo>
                    <a:pt x="14792" y="399040"/>
                    <a:pt x="0" y="384248"/>
                    <a:pt x="0" y="366001"/>
                  </a:cubicBezTo>
                  <a:lnTo>
                    <a:pt x="0" y="33039"/>
                  </a:lnTo>
                  <a:cubicBezTo>
                    <a:pt x="0" y="24277"/>
                    <a:pt x="3481" y="15873"/>
                    <a:pt x="9677" y="9677"/>
                  </a:cubicBezTo>
                  <a:cubicBezTo>
                    <a:pt x="15873" y="3481"/>
                    <a:pt x="24277" y="0"/>
                    <a:pt x="33039" y="0"/>
                  </a:cubicBezTo>
                  <a:close/>
                </a:path>
              </a:pathLst>
            </a:custGeom>
            <a:solidFill>
              <a:srgbClr val="C9DFDD"/>
            </a:solidFill>
            <a:ln w="19050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id="32" name="TextBox 32"/>
            <p:cNvSpPr txBox="1"/>
            <p:nvPr/>
          </p:nvSpPr>
          <p:spPr>
            <a:xfrm>
              <a:off x="0" y="-19050"/>
              <a:ext cx="3181762" cy="418090"/>
            </a:xfrm>
            <a:prstGeom prst="rect">
              <a:avLst/>
            </a:prstGeom>
          </p:spPr>
          <p:txBody>
            <a:bodyPr lIns="28575" tIns="28575" rIns="28575" bIns="28575" rtlCol="0" anchor="ctr"/>
            <a:lstStyle/>
            <a:p>
              <a:pPr marL="0" lvl="0" indent="0" algn="ctr">
                <a:lnSpc>
                  <a:spcPts val="149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12127253" y="2692670"/>
            <a:ext cx="102532" cy="102532"/>
            <a:chOff x="0" y="0"/>
            <a:chExt cx="812800" cy="812800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0352D"/>
            </a:solidFill>
          </p:spPr>
        </p:sp>
        <p:sp>
          <p:nvSpPr>
            <p:cNvPr id="35" name="TextBox 35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4"/>
                </a:lnSpc>
              </a:pPr>
              <a:endParaRPr/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6058215" y="2692670"/>
            <a:ext cx="102532" cy="102532"/>
            <a:chOff x="0" y="0"/>
            <a:chExt cx="812800" cy="812800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0352D"/>
            </a:solidFill>
          </p:spPr>
        </p:sp>
        <p:sp>
          <p:nvSpPr>
            <p:cNvPr id="38" name="TextBox 38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4"/>
                </a:lnSpc>
              </a:pPr>
              <a:endParaRPr/>
            </a:p>
          </p:txBody>
        </p:sp>
      </p:grpSp>
      <p:sp>
        <p:nvSpPr>
          <p:cNvPr id="39" name="TextBox 39"/>
          <p:cNvSpPr txBox="1"/>
          <p:nvPr/>
        </p:nvSpPr>
        <p:spPr>
          <a:xfrm>
            <a:off x="5746289" y="2367251"/>
            <a:ext cx="6795423" cy="6046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9"/>
              </a:lnSpc>
              <a:spcBef>
                <a:spcPct val="0"/>
              </a:spcBef>
            </a:pPr>
            <a:r>
              <a:rPr lang="en-US" sz="3300">
                <a:solidFill>
                  <a:srgbClr val="40352D"/>
                </a:solidFill>
                <a:latin typeface="Tlab 라곰 Bold"/>
                <a:ea typeface="Tlab 라곰 Bold"/>
                <a:cs typeface="Tlab 라곰 Bold"/>
                <a:sym typeface="Tlab 라곰 Bold"/>
              </a:rPr>
              <a:t>Group Project 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3452232" y="4577083"/>
            <a:ext cx="11383536" cy="13328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99"/>
              </a:lnSpc>
            </a:pPr>
            <a:r>
              <a:rPr lang="en-US" sz="10099">
                <a:solidFill>
                  <a:srgbClr val="40352D"/>
                </a:solidFill>
                <a:latin typeface="Tlab 라곰 Bold"/>
                <a:ea typeface="Tlab 라곰 Bold"/>
                <a:cs typeface="Tlab 라곰 Bold"/>
                <a:sym typeface="Tlab 라곰 Bold"/>
              </a:rPr>
              <a:t>DB 프로젝트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7425968" y="7602493"/>
            <a:ext cx="3444153" cy="5113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84"/>
              </a:lnSpc>
              <a:spcBef>
                <a:spcPct val="0"/>
              </a:spcBef>
            </a:pPr>
            <a:r>
              <a:rPr lang="en-US" sz="2800">
                <a:solidFill>
                  <a:srgbClr val="40352D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제일 앞줄 조</a:t>
            </a:r>
          </a:p>
        </p:txBody>
      </p:sp>
      <p:sp>
        <p:nvSpPr>
          <p:cNvPr id="42" name="AutoShape 42"/>
          <p:cNvSpPr/>
          <p:nvPr/>
        </p:nvSpPr>
        <p:spPr>
          <a:xfrm>
            <a:off x="7407636" y="7688218"/>
            <a:ext cx="0" cy="384008"/>
          </a:xfrm>
          <a:prstGeom prst="line">
            <a:avLst/>
          </a:prstGeom>
          <a:ln w="19050" cap="flat">
            <a:solidFill>
              <a:srgbClr val="40352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3" name="AutoShape 43"/>
          <p:cNvSpPr/>
          <p:nvPr/>
        </p:nvSpPr>
        <p:spPr>
          <a:xfrm>
            <a:off x="10851789" y="7709002"/>
            <a:ext cx="0" cy="384008"/>
          </a:xfrm>
          <a:prstGeom prst="line">
            <a:avLst/>
          </a:prstGeom>
          <a:ln w="19050" cap="flat">
            <a:solidFill>
              <a:srgbClr val="40352D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4895" y="-986755"/>
            <a:ext cx="18397789" cy="12260510"/>
            <a:chOff x="0" y="0"/>
            <a:chExt cx="24530386" cy="1634734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8173186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5" name="Freeform 5"/>
            <p:cNvSpPr/>
            <p:nvPr/>
          </p:nvSpPr>
          <p:spPr>
            <a:xfrm>
              <a:off x="16346373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6" name="Freeform 6"/>
            <p:cNvSpPr/>
            <p:nvPr/>
          </p:nvSpPr>
          <p:spPr>
            <a:xfrm>
              <a:off x="4086593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7" name="Freeform 7"/>
            <p:cNvSpPr/>
            <p:nvPr/>
          </p:nvSpPr>
          <p:spPr>
            <a:xfrm>
              <a:off x="12259779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8" name="Freeform 8"/>
            <p:cNvSpPr/>
            <p:nvPr/>
          </p:nvSpPr>
          <p:spPr>
            <a:xfrm>
              <a:off x="20432966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9" name="Freeform 9"/>
            <p:cNvSpPr/>
            <p:nvPr/>
          </p:nvSpPr>
          <p:spPr>
            <a:xfrm>
              <a:off x="0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0" name="Freeform 10"/>
            <p:cNvSpPr/>
            <p:nvPr/>
          </p:nvSpPr>
          <p:spPr>
            <a:xfrm>
              <a:off x="8173186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1" name="Freeform 11"/>
            <p:cNvSpPr/>
            <p:nvPr/>
          </p:nvSpPr>
          <p:spPr>
            <a:xfrm>
              <a:off x="16346373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2" name="Freeform 12"/>
            <p:cNvSpPr/>
            <p:nvPr/>
          </p:nvSpPr>
          <p:spPr>
            <a:xfrm>
              <a:off x="4086593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3" name="Freeform 13"/>
            <p:cNvSpPr/>
            <p:nvPr/>
          </p:nvSpPr>
          <p:spPr>
            <a:xfrm>
              <a:off x="12259779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4" name="Freeform 14"/>
            <p:cNvSpPr/>
            <p:nvPr/>
          </p:nvSpPr>
          <p:spPr>
            <a:xfrm>
              <a:off x="20432966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5" name="Freeform 15"/>
            <p:cNvSpPr/>
            <p:nvPr/>
          </p:nvSpPr>
          <p:spPr>
            <a:xfrm>
              <a:off x="0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6" name="Freeform 16"/>
            <p:cNvSpPr/>
            <p:nvPr/>
          </p:nvSpPr>
          <p:spPr>
            <a:xfrm>
              <a:off x="8173186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7" name="Freeform 17"/>
            <p:cNvSpPr/>
            <p:nvPr/>
          </p:nvSpPr>
          <p:spPr>
            <a:xfrm>
              <a:off x="16346373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8" name="Freeform 18"/>
            <p:cNvSpPr/>
            <p:nvPr/>
          </p:nvSpPr>
          <p:spPr>
            <a:xfrm>
              <a:off x="4086593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9" name="Freeform 19"/>
            <p:cNvSpPr/>
            <p:nvPr/>
          </p:nvSpPr>
          <p:spPr>
            <a:xfrm>
              <a:off x="12259779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0" name="Freeform 20"/>
            <p:cNvSpPr/>
            <p:nvPr/>
          </p:nvSpPr>
          <p:spPr>
            <a:xfrm>
              <a:off x="20432966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1" name="Freeform 21"/>
            <p:cNvSpPr/>
            <p:nvPr/>
          </p:nvSpPr>
          <p:spPr>
            <a:xfrm>
              <a:off x="0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2" name="Freeform 22"/>
            <p:cNvSpPr/>
            <p:nvPr/>
          </p:nvSpPr>
          <p:spPr>
            <a:xfrm>
              <a:off x="8173186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3" name="Freeform 23"/>
            <p:cNvSpPr/>
            <p:nvPr/>
          </p:nvSpPr>
          <p:spPr>
            <a:xfrm>
              <a:off x="16346373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4" name="Freeform 24"/>
            <p:cNvSpPr/>
            <p:nvPr/>
          </p:nvSpPr>
          <p:spPr>
            <a:xfrm>
              <a:off x="4086593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5" name="Freeform 25"/>
            <p:cNvSpPr/>
            <p:nvPr/>
          </p:nvSpPr>
          <p:spPr>
            <a:xfrm>
              <a:off x="12259779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6" name="Freeform 26"/>
            <p:cNvSpPr/>
            <p:nvPr/>
          </p:nvSpPr>
          <p:spPr>
            <a:xfrm>
              <a:off x="20432966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id="27" name="Group 27"/>
          <p:cNvGrpSpPr/>
          <p:nvPr/>
        </p:nvGrpSpPr>
        <p:grpSpPr>
          <a:xfrm>
            <a:off x="1028700" y="1028700"/>
            <a:ext cx="16230600" cy="8414630"/>
            <a:chOff x="0" y="0"/>
            <a:chExt cx="7599513" cy="3939909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7599513" cy="3939909"/>
            </a:xfrm>
            <a:custGeom>
              <a:avLst/>
              <a:gdLst/>
              <a:ahLst/>
              <a:cxnLst/>
              <a:rect l="l" t="t" r="r" b="b"/>
              <a:pathLst>
                <a:path w="7599513" h="3939909">
                  <a:moveTo>
                    <a:pt x="13833" y="0"/>
                  </a:moveTo>
                  <a:lnTo>
                    <a:pt x="7585680" y="0"/>
                  </a:lnTo>
                  <a:cubicBezTo>
                    <a:pt x="7593319" y="0"/>
                    <a:pt x="7599513" y="6193"/>
                    <a:pt x="7599513" y="13833"/>
                  </a:cubicBezTo>
                  <a:lnTo>
                    <a:pt x="7599513" y="3926076"/>
                  </a:lnTo>
                  <a:cubicBezTo>
                    <a:pt x="7599513" y="3933716"/>
                    <a:pt x="7593319" y="3939909"/>
                    <a:pt x="7585680" y="3939909"/>
                  </a:cubicBezTo>
                  <a:lnTo>
                    <a:pt x="13833" y="3939909"/>
                  </a:lnTo>
                  <a:cubicBezTo>
                    <a:pt x="6193" y="3939909"/>
                    <a:pt x="0" y="3933716"/>
                    <a:pt x="0" y="3926076"/>
                  </a:cubicBezTo>
                  <a:lnTo>
                    <a:pt x="0" y="13833"/>
                  </a:lnTo>
                  <a:cubicBezTo>
                    <a:pt x="0" y="6193"/>
                    <a:pt x="6193" y="0"/>
                    <a:pt x="13833" y="0"/>
                  </a:cubicBezTo>
                  <a:close/>
                </a:path>
              </a:pathLst>
            </a:custGeom>
            <a:solidFill>
              <a:srgbClr val="FDF7F2"/>
            </a:solidFill>
            <a:ln w="28575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id="29" name="TextBox 29"/>
            <p:cNvSpPr txBox="1"/>
            <p:nvPr/>
          </p:nvSpPr>
          <p:spPr>
            <a:xfrm>
              <a:off x="0" y="-19050"/>
              <a:ext cx="7599513" cy="3958959"/>
            </a:xfrm>
            <a:prstGeom prst="rect">
              <a:avLst/>
            </a:prstGeom>
          </p:spPr>
          <p:txBody>
            <a:bodyPr lIns="28575" tIns="28575" rIns="28575" bIns="28575" rtlCol="0" anchor="ctr"/>
            <a:lstStyle/>
            <a:p>
              <a:pPr marL="0" lvl="0" indent="0" algn="ctr">
                <a:lnSpc>
                  <a:spcPts val="149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11108737" y="1116828"/>
            <a:ext cx="5987274" cy="1586643"/>
            <a:chOff x="0" y="0"/>
            <a:chExt cx="1417215" cy="375566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1417215" cy="375566"/>
            </a:xfrm>
            <a:custGeom>
              <a:avLst/>
              <a:gdLst/>
              <a:ahLst/>
              <a:cxnLst/>
              <a:rect l="l" t="t" r="r" b="b"/>
              <a:pathLst>
                <a:path w="1417215" h="375566">
                  <a:moveTo>
                    <a:pt x="29740" y="0"/>
                  </a:moveTo>
                  <a:lnTo>
                    <a:pt x="1387474" y="0"/>
                  </a:lnTo>
                  <a:cubicBezTo>
                    <a:pt x="1395362" y="0"/>
                    <a:pt x="1402927" y="3133"/>
                    <a:pt x="1408504" y="8711"/>
                  </a:cubicBezTo>
                  <a:cubicBezTo>
                    <a:pt x="1414082" y="14288"/>
                    <a:pt x="1417215" y="21853"/>
                    <a:pt x="1417215" y="29740"/>
                  </a:cubicBezTo>
                  <a:lnTo>
                    <a:pt x="1417215" y="345825"/>
                  </a:lnTo>
                  <a:cubicBezTo>
                    <a:pt x="1417215" y="353713"/>
                    <a:pt x="1414082" y="361277"/>
                    <a:pt x="1408504" y="366855"/>
                  </a:cubicBezTo>
                  <a:cubicBezTo>
                    <a:pt x="1402927" y="372432"/>
                    <a:pt x="1395362" y="375566"/>
                    <a:pt x="1387474" y="375566"/>
                  </a:cubicBezTo>
                  <a:lnTo>
                    <a:pt x="29740" y="375566"/>
                  </a:lnTo>
                  <a:cubicBezTo>
                    <a:pt x="21853" y="375566"/>
                    <a:pt x="14288" y="372432"/>
                    <a:pt x="8711" y="366855"/>
                  </a:cubicBezTo>
                  <a:cubicBezTo>
                    <a:pt x="3133" y="361277"/>
                    <a:pt x="0" y="353713"/>
                    <a:pt x="0" y="345825"/>
                  </a:cubicBezTo>
                  <a:lnTo>
                    <a:pt x="0" y="29740"/>
                  </a:lnTo>
                  <a:cubicBezTo>
                    <a:pt x="0" y="21853"/>
                    <a:pt x="3133" y="14288"/>
                    <a:pt x="8711" y="8711"/>
                  </a:cubicBezTo>
                  <a:cubicBezTo>
                    <a:pt x="14288" y="3133"/>
                    <a:pt x="21853" y="0"/>
                    <a:pt x="29740" y="0"/>
                  </a:cubicBezTo>
                  <a:close/>
                </a:path>
              </a:pathLst>
            </a:custGeom>
            <a:blipFill>
              <a:blip r:embed="rId4"/>
              <a:stretch>
                <a:fillRect t="-4004" b="-4004"/>
              </a:stretch>
            </a:blipFill>
            <a:ln w="19050" cap="rnd">
              <a:solidFill>
                <a:srgbClr val="FDF7F2"/>
              </a:solidFill>
              <a:prstDash val="solid"/>
              <a:round/>
            </a:ln>
          </p:spPr>
        </p:sp>
      </p:grpSp>
      <p:sp>
        <p:nvSpPr>
          <p:cNvPr id="32" name="Freeform 32"/>
          <p:cNvSpPr/>
          <p:nvPr/>
        </p:nvSpPr>
        <p:spPr>
          <a:xfrm>
            <a:off x="1825308" y="4105656"/>
            <a:ext cx="14637384" cy="3480411"/>
          </a:xfrm>
          <a:custGeom>
            <a:avLst/>
            <a:gdLst/>
            <a:ahLst/>
            <a:cxnLst/>
            <a:rect l="l" t="t" r="r" b="b"/>
            <a:pathLst>
              <a:path w="14637384" h="3480411">
                <a:moveTo>
                  <a:pt x="0" y="0"/>
                </a:moveTo>
                <a:lnTo>
                  <a:pt x="14637384" y="0"/>
                </a:lnTo>
                <a:lnTo>
                  <a:pt x="14637384" y="3480411"/>
                </a:lnTo>
                <a:lnTo>
                  <a:pt x="0" y="348041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b="-1009"/>
            </a:stretch>
          </a:blipFill>
        </p:spPr>
      </p:sp>
      <p:sp>
        <p:nvSpPr>
          <p:cNvPr id="33" name="TextBox 33"/>
          <p:cNvSpPr txBox="1"/>
          <p:nvPr/>
        </p:nvSpPr>
        <p:spPr>
          <a:xfrm>
            <a:off x="2444661" y="1724682"/>
            <a:ext cx="5075576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5000">
                <a:solidFill>
                  <a:srgbClr val="40352D"/>
                </a:solidFill>
                <a:latin typeface="Tlab 라곰 Bold"/>
                <a:ea typeface="Tlab 라곰 Bold"/>
                <a:cs typeface="Tlab 라곰 Bold"/>
                <a:sym typeface="Tlab 라곰 Bold"/>
              </a:rPr>
              <a:t>테이블 명세서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825308" y="3072332"/>
            <a:ext cx="5075576" cy="457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>
                <a:solidFill>
                  <a:srgbClr val="40352D"/>
                </a:solidFill>
                <a:latin typeface="Tlab 라곰 Bold"/>
                <a:ea typeface="Tlab 라곰 Bold"/>
                <a:cs typeface="Tlab 라곰 Bold"/>
                <a:sym typeface="Tlab 라곰 Bold"/>
              </a:rPr>
              <a:t>펫 테이블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4895" y="-986755"/>
            <a:ext cx="18397789" cy="12260510"/>
            <a:chOff x="0" y="0"/>
            <a:chExt cx="24530386" cy="1634734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8173186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5" name="Freeform 5"/>
            <p:cNvSpPr/>
            <p:nvPr/>
          </p:nvSpPr>
          <p:spPr>
            <a:xfrm>
              <a:off x="16346373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6" name="Freeform 6"/>
            <p:cNvSpPr/>
            <p:nvPr/>
          </p:nvSpPr>
          <p:spPr>
            <a:xfrm>
              <a:off x="4086593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7" name="Freeform 7"/>
            <p:cNvSpPr/>
            <p:nvPr/>
          </p:nvSpPr>
          <p:spPr>
            <a:xfrm>
              <a:off x="12259779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8" name="Freeform 8"/>
            <p:cNvSpPr/>
            <p:nvPr/>
          </p:nvSpPr>
          <p:spPr>
            <a:xfrm>
              <a:off x="20432966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9" name="Freeform 9"/>
            <p:cNvSpPr/>
            <p:nvPr/>
          </p:nvSpPr>
          <p:spPr>
            <a:xfrm>
              <a:off x="0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0" name="Freeform 10"/>
            <p:cNvSpPr/>
            <p:nvPr/>
          </p:nvSpPr>
          <p:spPr>
            <a:xfrm>
              <a:off x="8173186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1" name="Freeform 11"/>
            <p:cNvSpPr/>
            <p:nvPr/>
          </p:nvSpPr>
          <p:spPr>
            <a:xfrm>
              <a:off x="16346373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2" name="Freeform 12"/>
            <p:cNvSpPr/>
            <p:nvPr/>
          </p:nvSpPr>
          <p:spPr>
            <a:xfrm>
              <a:off x="4086593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3" name="Freeform 13"/>
            <p:cNvSpPr/>
            <p:nvPr/>
          </p:nvSpPr>
          <p:spPr>
            <a:xfrm>
              <a:off x="12259779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4" name="Freeform 14"/>
            <p:cNvSpPr/>
            <p:nvPr/>
          </p:nvSpPr>
          <p:spPr>
            <a:xfrm>
              <a:off x="20432966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5" name="Freeform 15"/>
            <p:cNvSpPr/>
            <p:nvPr/>
          </p:nvSpPr>
          <p:spPr>
            <a:xfrm>
              <a:off x="0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6" name="Freeform 16"/>
            <p:cNvSpPr/>
            <p:nvPr/>
          </p:nvSpPr>
          <p:spPr>
            <a:xfrm>
              <a:off x="8173186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7" name="Freeform 17"/>
            <p:cNvSpPr/>
            <p:nvPr/>
          </p:nvSpPr>
          <p:spPr>
            <a:xfrm>
              <a:off x="16346373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8" name="Freeform 18"/>
            <p:cNvSpPr/>
            <p:nvPr/>
          </p:nvSpPr>
          <p:spPr>
            <a:xfrm>
              <a:off x="4086593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9" name="Freeform 19"/>
            <p:cNvSpPr/>
            <p:nvPr/>
          </p:nvSpPr>
          <p:spPr>
            <a:xfrm>
              <a:off x="12259779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0" name="Freeform 20"/>
            <p:cNvSpPr/>
            <p:nvPr/>
          </p:nvSpPr>
          <p:spPr>
            <a:xfrm>
              <a:off x="20432966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1" name="Freeform 21"/>
            <p:cNvSpPr/>
            <p:nvPr/>
          </p:nvSpPr>
          <p:spPr>
            <a:xfrm>
              <a:off x="0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2" name="Freeform 22"/>
            <p:cNvSpPr/>
            <p:nvPr/>
          </p:nvSpPr>
          <p:spPr>
            <a:xfrm>
              <a:off x="8173186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3" name="Freeform 23"/>
            <p:cNvSpPr/>
            <p:nvPr/>
          </p:nvSpPr>
          <p:spPr>
            <a:xfrm>
              <a:off x="16346373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4" name="Freeform 24"/>
            <p:cNvSpPr/>
            <p:nvPr/>
          </p:nvSpPr>
          <p:spPr>
            <a:xfrm>
              <a:off x="4086593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5" name="Freeform 25"/>
            <p:cNvSpPr/>
            <p:nvPr/>
          </p:nvSpPr>
          <p:spPr>
            <a:xfrm>
              <a:off x="12259779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6" name="Freeform 26"/>
            <p:cNvSpPr/>
            <p:nvPr/>
          </p:nvSpPr>
          <p:spPr>
            <a:xfrm>
              <a:off x="20432966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id="27" name="Group 27"/>
          <p:cNvGrpSpPr/>
          <p:nvPr/>
        </p:nvGrpSpPr>
        <p:grpSpPr>
          <a:xfrm>
            <a:off x="1028700" y="1028700"/>
            <a:ext cx="16230600" cy="8414630"/>
            <a:chOff x="0" y="0"/>
            <a:chExt cx="7599513" cy="3939909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7599513" cy="3939909"/>
            </a:xfrm>
            <a:custGeom>
              <a:avLst/>
              <a:gdLst/>
              <a:ahLst/>
              <a:cxnLst/>
              <a:rect l="l" t="t" r="r" b="b"/>
              <a:pathLst>
                <a:path w="7599513" h="3939909">
                  <a:moveTo>
                    <a:pt x="13833" y="0"/>
                  </a:moveTo>
                  <a:lnTo>
                    <a:pt x="7585680" y="0"/>
                  </a:lnTo>
                  <a:cubicBezTo>
                    <a:pt x="7593319" y="0"/>
                    <a:pt x="7599513" y="6193"/>
                    <a:pt x="7599513" y="13833"/>
                  </a:cubicBezTo>
                  <a:lnTo>
                    <a:pt x="7599513" y="3926076"/>
                  </a:lnTo>
                  <a:cubicBezTo>
                    <a:pt x="7599513" y="3933716"/>
                    <a:pt x="7593319" y="3939909"/>
                    <a:pt x="7585680" y="3939909"/>
                  </a:cubicBezTo>
                  <a:lnTo>
                    <a:pt x="13833" y="3939909"/>
                  </a:lnTo>
                  <a:cubicBezTo>
                    <a:pt x="6193" y="3939909"/>
                    <a:pt x="0" y="3933716"/>
                    <a:pt x="0" y="3926076"/>
                  </a:cubicBezTo>
                  <a:lnTo>
                    <a:pt x="0" y="13833"/>
                  </a:lnTo>
                  <a:cubicBezTo>
                    <a:pt x="0" y="6193"/>
                    <a:pt x="6193" y="0"/>
                    <a:pt x="13833" y="0"/>
                  </a:cubicBezTo>
                  <a:close/>
                </a:path>
              </a:pathLst>
            </a:custGeom>
            <a:solidFill>
              <a:srgbClr val="FDF7F2"/>
            </a:solidFill>
            <a:ln w="28575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id="29" name="TextBox 29"/>
            <p:cNvSpPr txBox="1"/>
            <p:nvPr/>
          </p:nvSpPr>
          <p:spPr>
            <a:xfrm>
              <a:off x="0" y="-19050"/>
              <a:ext cx="7599513" cy="3958959"/>
            </a:xfrm>
            <a:prstGeom prst="rect">
              <a:avLst/>
            </a:prstGeom>
          </p:spPr>
          <p:txBody>
            <a:bodyPr lIns="28575" tIns="28575" rIns="28575" bIns="28575" rtlCol="0" anchor="ctr"/>
            <a:lstStyle/>
            <a:p>
              <a:pPr marL="0" lvl="0" indent="0" algn="ctr">
                <a:lnSpc>
                  <a:spcPts val="149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11108737" y="1116828"/>
            <a:ext cx="5987274" cy="1586643"/>
            <a:chOff x="0" y="0"/>
            <a:chExt cx="1417215" cy="375566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1417215" cy="375566"/>
            </a:xfrm>
            <a:custGeom>
              <a:avLst/>
              <a:gdLst/>
              <a:ahLst/>
              <a:cxnLst/>
              <a:rect l="l" t="t" r="r" b="b"/>
              <a:pathLst>
                <a:path w="1417215" h="375566">
                  <a:moveTo>
                    <a:pt x="29740" y="0"/>
                  </a:moveTo>
                  <a:lnTo>
                    <a:pt x="1387474" y="0"/>
                  </a:lnTo>
                  <a:cubicBezTo>
                    <a:pt x="1395362" y="0"/>
                    <a:pt x="1402927" y="3133"/>
                    <a:pt x="1408504" y="8711"/>
                  </a:cubicBezTo>
                  <a:cubicBezTo>
                    <a:pt x="1414082" y="14288"/>
                    <a:pt x="1417215" y="21853"/>
                    <a:pt x="1417215" y="29740"/>
                  </a:cubicBezTo>
                  <a:lnTo>
                    <a:pt x="1417215" y="345825"/>
                  </a:lnTo>
                  <a:cubicBezTo>
                    <a:pt x="1417215" y="353713"/>
                    <a:pt x="1414082" y="361277"/>
                    <a:pt x="1408504" y="366855"/>
                  </a:cubicBezTo>
                  <a:cubicBezTo>
                    <a:pt x="1402927" y="372432"/>
                    <a:pt x="1395362" y="375566"/>
                    <a:pt x="1387474" y="375566"/>
                  </a:cubicBezTo>
                  <a:lnTo>
                    <a:pt x="29740" y="375566"/>
                  </a:lnTo>
                  <a:cubicBezTo>
                    <a:pt x="21853" y="375566"/>
                    <a:pt x="14288" y="372432"/>
                    <a:pt x="8711" y="366855"/>
                  </a:cubicBezTo>
                  <a:cubicBezTo>
                    <a:pt x="3133" y="361277"/>
                    <a:pt x="0" y="353713"/>
                    <a:pt x="0" y="345825"/>
                  </a:cubicBezTo>
                  <a:lnTo>
                    <a:pt x="0" y="29740"/>
                  </a:lnTo>
                  <a:cubicBezTo>
                    <a:pt x="0" y="21853"/>
                    <a:pt x="3133" y="14288"/>
                    <a:pt x="8711" y="8711"/>
                  </a:cubicBezTo>
                  <a:cubicBezTo>
                    <a:pt x="14288" y="3133"/>
                    <a:pt x="21853" y="0"/>
                    <a:pt x="29740" y="0"/>
                  </a:cubicBezTo>
                  <a:close/>
                </a:path>
              </a:pathLst>
            </a:custGeom>
            <a:blipFill>
              <a:blip r:embed="rId4"/>
              <a:stretch>
                <a:fillRect t="-4004" b="-4004"/>
              </a:stretch>
            </a:blipFill>
            <a:ln w="19050" cap="rnd">
              <a:solidFill>
                <a:srgbClr val="FDF7F2"/>
              </a:solidFill>
              <a:prstDash val="solid"/>
              <a:round/>
            </a:ln>
          </p:spPr>
        </p:sp>
      </p:grpSp>
      <p:sp>
        <p:nvSpPr>
          <p:cNvPr id="32" name="Freeform 32"/>
          <p:cNvSpPr/>
          <p:nvPr/>
        </p:nvSpPr>
        <p:spPr>
          <a:xfrm>
            <a:off x="1990644" y="3886529"/>
            <a:ext cx="14306712" cy="4132218"/>
          </a:xfrm>
          <a:custGeom>
            <a:avLst/>
            <a:gdLst/>
            <a:ahLst/>
            <a:cxnLst/>
            <a:rect l="l" t="t" r="r" b="b"/>
            <a:pathLst>
              <a:path w="14306712" h="4132218">
                <a:moveTo>
                  <a:pt x="0" y="0"/>
                </a:moveTo>
                <a:lnTo>
                  <a:pt x="14306712" y="0"/>
                </a:lnTo>
                <a:lnTo>
                  <a:pt x="14306712" y="4132217"/>
                </a:lnTo>
                <a:lnTo>
                  <a:pt x="0" y="413221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33" name="TextBox 33"/>
          <p:cNvSpPr txBox="1"/>
          <p:nvPr/>
        </p:nvSpPr>
        <p:spPr>
          <a:xfrm>
            <a:off x="2444661" y="1724682"/>
            <a:ext cx="5075576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5000">
                <a:solidFill>
                  <a:srgbClr val="40352D"/>
                </a:solidFill>
                <a:latin typeface="Tlab 라곰 Bold"/>
                <a:ea typeface="Tlab 라곰 Bold"/>
                <a:cs typeface="Tlab 라곰 Bold"/>
                <a:sym typeface="Tlab 라곰 Bold"/>
              </a:rPr>
              <a:t>테이블 명세서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990644" y="2962768"/>
            <a:ext cx="2050983" cy="457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>
                <a:solidFill>
                  <a:srgbClr val="40352D"/>
                </a:solidFill>
                <a:latin typeface="Tlab 라곰 Bold"/>
                <a:ea typeface="Tlab 라곰 Bold"/>
                <a:cs typeface="Tlab 라곰 Bold"/>
                <a:sym typeface="Tlab 라곰 Bold"/>
              </a:rPr>
              <a:t>상품 테이블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4895" y="-986755"/>
            <a:ext cx="18397789" cy="12260510"/>
            <a:chOff x="0" y="0"/>
            <a:chExt cx="24530386" cy="1634734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8173186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5" name="Freeform 5"/>
            <p:cNvSpPr/>
            <p:nvPr/>
          </p:nvSpPr>
          <p:spPr>
            <a:xfrm>
              <a:off x="16346373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6" name="Freeform 6"/>
            <p:cNvSpPr/>
            <p:nvPr/>
          </p:nvSpPr>
          <p:spPr>
            <a:xfrm>
              <a:off x="4086593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7" name="Freeform 7"/>
            <p:cNvSpPr/>
            <p:nvPr/>
          </p:nvSpPr>
          <p:spPr>
            <a:xfrm>
              <a:off x="12259779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8" name="Freeform 8"/>
            <p:cNvSpPr/>
            <p:nvPr/>
          </p:nvSpPr>
          <p:spPr>
            <a:xfrm>
              <a:off x="20432966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9" name="Freeform 9"/>
            <p:cNvSpPr/>
            <p:nvPr/>
          </p:nvSpPr>
          <p:spPr>
            <a:xfrm>
              <a:off x="0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0" name="Freeform 10"/>
            <p:cNvSpPr/>
            <p:nvPr/>
          </p:nvSpPr>
          <p:spPr>
            <a:xfrm>
              <a:off x="8173186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1" name="Freeform 11"/>
            <p:cNvSpPr/>
            <p:nvPr/>
          </p:nvSpPr>
          <p:spPr>
            <a:xfrm>
              <a:off x="16346373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2" name="Freeform 12"/>
            <p:cNvSpPr/>
            <p:nvPr/>
          </p:nvSpPr>
          <p:spPr>
            <a:xfrm>
              <a:off x="4086593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3" name="Freeform 13"/>
            <p:cNvSpPr/>
            <p:nvPr/>
          </p:nvSpPr>
          <p:spPr>
            <a:xfrm>
              <a:off x="12259779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4" name="Freeform 14"/>
            <p:cNvSpPr/>
            <p:nvPr/>
          </p:nvSpPr>
          <p:spPr>
            <a:xfrm>
              <a:off x="20432966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5" name="Freeform 15"/>
            <p:cNvSpPr/>
            <p:nvPr/>
          </p:nvSpPr>
          <p:spPr>
            <a:xfrm>
              <a:off x="0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6" name="Freeform 16"/>
            <p:cNvSpPr/>
            <p:nvPr/>
          </p:nvSpPr>
          <p:spPr>
            <a:xfrm>
              <a:off x="8173186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7" name="Freeform 17"/>
            <p:cNvSpPr/>
            <p:nvPr/>
          </p:nvSpPr>
          <p:spPr>
            <a:xfrm>
              <a:off x="16346373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8" name="Freeform 18"/>
            <p:cNvSpPr/>
            <p:nvPr/>
          </p:nvSpPr>
          <p:spPr>
            <a:xfrm>
              <a:off x="4086593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9" name="Freeform 19"/>
            <p:cNvSpPr/>
            <p:nvPr/>
          </p:nvSpPr>
          <p:spPr>
            <a:xfrm>
              <a:off x="12259779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0" name="Freeform 20"/>
            <p:cNvSpPr/>
            <p:nvPr/>
          </p:nvSpPr>
          <p:spPr>
            <a:xfrm>
              <a:off x="20432966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1" name="Freeform 21"/>
            <p:cNvSpPr/>
            <p:nvPr/>
          </p:nvSpPr>
          <p:spPr>
            <a:xfrm>
              <a:off x="0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2" name="Freeform 22"/>
            <p:cNvSpPr/>
            <p:nvPr/>
          </p:nvSpPr>
          <p:spPr>
            <a:xfrm>
              <a:off x="8173186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3" name="Freeform 23"/>
            <p:cNvSpPr/>
            <p:nvPr/>
          </p:nvSpPr>
          <p:spPr>
            <a:xfrm>
              <a:off x="16346373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4" name="Freeform 24"/>
            <p:cNvSpPr/>
            <p:nvPr/>
          </p:nvSpPr>
          <p:spPr>
            <a:xfrm>
              <a:off x="4086593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5" name="Freeform 25"/>
            <p:cNvSpPr/>
            <p:nvPr/>
          </p:nvSpPr>
          <p:spPr>
            <a:xfrm>
              <a:off x="12259779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6" name="Freeform 26"/>
            <p:cNvSpPr/>
            <p:nvPr/>
          </p:nvSpPr>
          <p:spPr>
            <a:xfrm>
              <a:off x="20432966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id="27" name="Group 27"/>
          <p:cNvGrpSpPr/>
          <p:nvPr/>
        </p:nvGrpSpPr>
        <p:grpSpPr>
          <a:xfrm>
            <a:off x="1028700" y="1028700"/>
            <a:ext cx="16230600" cy="8414630"/>
            <a:chOff x="0" y="0"/>
            <a:chExt cx="7599513" cy="3939909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7599513" cy="3939909"/>
            </a:xfrm>
            <a:custGeom>
              <a:avLst/>
              <a:gdLst/>
              <a:ahLst/>
              <a:cxnLst/>
              <a:rect l="l" t="t" r="r" b="b"/>
              <a:pathLst>
                <a:path w="7599513" h="3939909">
                  <a:moveTo>
                    <a:pt x="13833" y="0"/>
                  </a:moveTo>
                  <a:lnTo>
                    <a:pt x="7585680" y="0"/>
                  </a:lnTo>
                  <a:cubicBezTo>
                    <a:pt x="7593319" y="0"/>
                    <a:pt x="7599513" y="6193"/>
                    <a:pt x="7599513" y="13833"/>
                  </a:cubicBezTo>
                  <a:lnTo>
                    <a:pt x="7599513" y="3926076"/>
                  </a:lnTo>
                  <a:cubicBezTo>
                    <a:pt x="7599513" y="3933716"/>
                    <a:pt x="7593319" y="3939909"/>
                    <a:pt x="7585680" y="3939909"/>
                  </a:cubicBezTo>
                  <a:lnTo>
                    <a:pt x="13833" y="3939909"/>
                  </a:lnTo>
                  <a:cubicBezTo>
                    <a:pt x="6193" y="3939909"/>
                    <a:pt x="0" y="3933716"/>
                    <a:pt x="0" y="3926076"/>
                  </a:cubicBezTo>
                  <a:lnTo>
                    <a:pt x="0" y="13833"/>
                  </a:lnTo>
                  <a:cubicBezTo>
                    <a:pt x="0" y="6193"/>
                    <a:pt x="6193" y="0"/>
                    <a:pt x="13833" y="0"/>
                  </a:cubicBezTo>
                  <a:close/>
                </a:path>
              </a:pathLst>
            </a:custGeom>
            <a:solidFill>
              <a:srgbClr val="FDF7F2"/>
            </a:solidFill>
            <a:ln w="28575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id="29" name="TextBox 29"/>
            <p:cNvSpPr txBox="1"/>
            <p:nvPr/>
          </p:nvSpPr>
          <p:spPr>
            <a:xfrm>
              <a:off x="0" y="-19050"/>
              <a:ext cx="7599513" cy="3958959"/>
            </a:xfrm>
            <a:prstGeom prst="rect">
              <a:avLst/>
            </a:prstGeom>
          </p:spPr>
          <p:txBody>
            <a:bodyPr lIns="28575" tIns="28575" rIns="28575" bIns="28575" rtlCol="0" anchor="ctr"/>
            <a:lstStyle/>
            <a:p>
              <a:pPr marL="0" lvl="0" indent="0" algn="ctr">
                <a:lnSpc>
                  <a:spcPts val="149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11108737" y="1116828"/>
            <a:ext cx="5987274" cy="1586643"/>
            <a:chOff x="0" y="0"/>
            <a:chExt cx="1417215" cy="375566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1417215" cy="375566"/>
            </a:xfrm>
            <a:custGeom>
              <a:avLst/>
              <a:gdLst/>
              <a:ahLst/>
              <a:cxnLst/>
              <a:rect l="l" t="t" r="r" b="b"/>
              <a:pathLst>
                <a:path w="1417215" h="375566">
                  <a:moveTo>
                    <a:pt x="29740" y="0"/>
                  </a:moveTo>
                  <a:lnTo>
                    <a:pt x="1387474" y="0"/>
                  </a:lnTo>
                  <a:cubicBezTo>
                    <a:pt x="1395362" y="0"/>
                    <a:pt x="1402927" y="3133"/>
                    <a:pt x="1408504" y="8711"/>
                  </a:cubicBezTo>
                  <a:cubicBezTo>
                    <a:pt x="1414082" y="14288"/>
                    <a:pt x="1417215" y="21853"/>
                    <a:pt x="1417215" y="29740"/>
                  </a:cubicBezTo>
                  <a:lnTo>
                    <a:pt x="1417215" y="345825"/>
                  </a:lnTo>
                  <a:cubicBezTo>
                    <a:pt x="1417215" y="353713"/>
                    <a:pt x="1414082" y="361277"/>
                    <a:pt x="1408504" y="366855"/>
                  </a:cubicBezTo>
                  <a:cubicBezTo>
                    <a:pt x="1402927" y="372432"/>
                    <a:pt x="1395362" y="375566"/>
                    <a:pt x="1387474" y="375566"/>
                  </a:cubicBezTo>
                  <a:lnTo>
                    <a:pt x="29740" y="375566"/>
                  </a:lnTo>
                  <a:cubicBezTo>
                    <a:pt x="21853" y="375566"/>
                    <a:pt x="14288" y="372432"/>
                    <a:pt x="8711" y="366855"/>
                  </a:cubicBezTo>
                  <a:cubicBezTo>
                    <a:pt x="3133" y="361277"/>
                    <a:pt x="0" y="353713"/>
                    <a:pt x="0" y="345825"/>
                  </a:cubicBezTo>
                  <a:lnTo>
                    <a:pt x="0" y="29740"/>
                  </a:lnTo>
                  <a:cubicBezTo>
                    <a:pt x="0" y="21853"/>
                    <a:pt x="3133" y="14288"/>
                    <a:pt x="8711" y="8711"/>
                  </a:cubicBezTo>
                  <a:cubicBezTo>
                    <a:pt x="14288" y="3133"/>
                    <a:pt x="21853" y="0"/>
                    <a:pt x="29740" y="0"/>
                  </a:cubicBezTo>
                  <a:close/>
                </a:path>
              </a:pathLst>
            </a:custGeom>
            <a:blipFill>
              <a:blip r:embed="rId4"/>
              <a:stretch>
                <a:fillRect t="-4004" b="-4004"/>
              </a:stretch>
            </a:blipFill>
            <a:ln w="19050" cap="rnd">
              <a:solidFill>
                <a:srgbClr val="FDF7F2"/>
              </a:solidFill>
              <a:prstDash val="solid"/>
              <a:round/>
            </a:ln>
          </p:spPr>
        </p:sp>
      </p:grpSp>
      <p:sp>
        <p:nvSpPr>
          <p:cNvPr id="32" name="Freeform 32"/>
          <p:cNvSpPr/>
          <p:nvPr/>
        </p:nvSpPr>
        <p:spPr>
          <a:xfrm>
            <a:off x="2109342" y="3973230"/>
            <a:ext cx="14069316" cy="3397734"/>
          </a:xfrm>
          <a:custGeom>
            <a:avLst/>
            <a:gdLst/>
            <a:ahLst/>
            <a:cxnLst/>
            <a:rect l="l" t="t" r="r" b="b"/>
            <a:pathLst>
              <a:path w="14069316" h="3397734">
                <a:moveTo>
                  <a:pt x="0" y="0"/>
                </a:moveTo>
                <a:lnTo>
                  <a:pt x="14069316" y="0"/>
                </a:lnTo>
                <a:lnTo>
                  <a:pt x="14069316" y="3397733"/>
                </a:lnTo>
                <a:lnTo>
                  <a:pt x="0" y="339773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33" name="TextBox 33"/>
          <p:cNvSpPr txBox="1"/>
          <p:nvPr/>
        </p:nvSpPr>
        <p:spPr>
          <a:xfrm>
            <a:off x="2444661" y="1724682"/>
            <a:ext cx="5075576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5000">
                <a:solidFill>
                  <a:srgbClr val="40352D"/>
                </a:solidFill>
                <a:latin typeface="Tlab 라곰 Bold"/>
                <a:ea typeface="Tlab 라곰 Bold"/>
                <a:cs typeface="Tlab 라곰 Bold"/>
                <a:sym typeface="Tlab 라곰 Bold"/>
              </a:rPr>
              <a:t>테이블 명세서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2109342" y="3049387"/>
            <a:ext cx="2050983" cy="457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>
                <a:solidFill>
                  <a:srgbClr val="40352D"/>
                </a:solidFill>
                <a:latin typeface="Tlab 라곰 Bold"/>
                <a:ea typeface="Tlab 라곰 Bold"/>
                <a:cs typeface="Tlab 라곰 Bold"/>
                <a:sym typeface="Tlab 라곰 Bold"/>
              </a:rPr>
              <a:t>게시판 테이블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4895" y="-986755"/>
            <a:ext cx="18397789" cy="12260510"/>
            <a:chOff x="0" y="0"/>
            <a:chExt cx="24530386" cy="1634734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8173186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5" name="Freeform 5"/>
            <p:cNvSpPr/>
            <p:nvPr/>
          </p:nvSpPr>
          <p:spPr>
            <a:xfrm>
              <a:off x="16346373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6" name="Freeform 6"/>
            <p:cNvSpPr/>
            <p:nvPr/>
          </p:nvSpPr>
          <p:spPr>
            <a:xfrm>
              <a:off x="4086593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7" name="Freeform 7"/>
            <p:cNvSpPr/>
            <p:nvPr/>
          </p:nvSpPr>
          <p:spPr>
            <a:xfrm>
              <a:off x="12259779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8" name="Freeform 8"/>
            <p:cNvSpPr/>
            <p:nvPr/>
          </p:nvSpPr>
          <p:spPr>
            <a:xfrm>
              <a:off x="20432966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9" name="Freeform 9"/>
            <p:cNvSpPr/>
            <p:nvPr/>
          </p:nvSpPr>
          <p:spPr>
            <a:xfrm>
              <a:off x="0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0" name="Freeform 10"/>
            <p:cNvSpPr/>
            <p:nvPr/>
          </p:nvSpPr>
          <p:spPr>
            <a:xfrm>
              <a:off x="8173186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1" name="Freeform 11"/>
            <p:cNvSpPr/>
            <p:nvPr/>
          </p:nvSpPr>
          <p:spPr>
            <a:xfrm>
              <a:off x="16346373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2" name="Freeform 12"/>
            <p:cNvSpPr/>
            <p:nvPr/>
          </p:nvSpPr>
          <p:spPr>
            <a:xfrm>
              <a:off x="4086593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3" name="Freeform 13"/>
            <p:cNvSpPr/>
            <p:nvPr/>
          </p:nvSpPr>
          <p:spPr>
            <a:xfrm>
              <a:off x="12259779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4" name="Freeform 14"/>
            <p:cNvSpPr/>
            <p:nvPr/>
          </p:nvSpPr>
          <p:spPr>
            <a:xfrm>
              <a:off x="20432966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5" name="Freeform 15"/>
            <p:cNvSpPr/>
            <p:nvPr/>
          </p:nvSpPr>
          <p:spPr>
            <a:xfrm>
              <a:off x="0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6" name="Freeform 16"/>
            <p:cNvSpPr/>
            <p:nvPr/>
          </p:nvSpPr>
          <p:spPr>
            <a:xfrm>
              <a:off x="8173186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7" name="Freeform 17"/>
            <p:cNvSpPr/>
            <p:nvPr/>
          </p:nvSpPr>
          <p:spPr>
            <a:xfrm>
              <a:off x="16346373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8" name="Freeform 18"/>
            <p:cNvSpPr/>
            <p:nvPr/>
          </p:nvSpPr>
          <p:spPr>
            <a:xfrm>
              <a:off x="4086593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9" name="Freeform 19"/>
            <p:cNvSpPr/>
            <p:nvPr/>
          </p:nvSpPr>
          <p:spPr>
            <a:xfrm>
              <a:off x="12259779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0" name="Freeform 20"/>
            <p:cNvSpPr/>
            <p:nvPr/>
          </p:nvSpPr>
          <p:spPr>
            <a:xfrm>
              <a:off x="20432966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1" name="Freeform 21"/>
            <p:cNvSpPr/>
            <p:nvPr/>
          </p:nvSpPr>
          <p:spPr>
            <a:xfrm>
              <a:off x="0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2" name="Freeform 22"/>
            <p:cNvSpPr/>
            <p:nvPr/>
          </p:nvSpPr>
          <p:spPr>
            <a:xfrm>
              <a:off x="8173186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3" name="Freeform 23"/>
            <p:cNvSpPr/>
            <p:nvPr/>
          </p:nvSpPr>
          <p:spPr>
            <a:xfrm>
              <a:off x="16346373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4" name="Freeform 24"/>
            <p:cNvSpPr/>
            <p:nvPr/>
          </p:nvSpPr>
          <p:spPr>
            <a:xfrm>
              <a:off x="4086593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5" name="Freeform 25"/>
            <p:cNvSpPr/>
            <p:nvPr/>
          </p:nvSpPr>
          <p:spPr>
            <a:xfrm>
              <a:off x="12259779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6" name="Freeform 26"/>
            <p:cNvSpPr/>
            <p:nvPr/>
          </p:nvSpPr>
          <p:spPr>
            <a:xfrm>
              <a:off x="20432966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id="27" name="Group 27"/>
          <p:cNvGrpSpPr/>
          <p:nvPr/>
        </p:nvGrpSpPr>
        <p:grpSpPr>
          <a:xfrm>
            <a:off x="1028700" y="1028700"/>
            <a:ext cx="16230600" cy="8414630"/>
            <a:chOff x="0" y="0"/>
            <a:chExt cx="7599513" cy="3939909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7599513" cy="3939909"/>
            </a:xfrm>
            <a:custGeom>
              <a:avLst/>
              <a:gdLst/>
              <a:ahLst/>
              <a:cxnLst/>
              <a:rect l="l" t="t" r="r" b="b"/>
              <a:pathLst>
                <a:path w="7599513" h="3939909">
                  <a:moveTo>
                    <a:pt x="13833" y="0"/>
                  </a:moveTo>
                  <a:lnTo>
                    <a:pt x="7585680" y="0"/>
                  </a:lnTo>
                  <a:cubicBezTo>
                    <a:pt x="7593319" y="0"/>
                    <a:pt x="7599513" y="6193"/>
                    <a:pt x="7599513" y="13833"/>
                  </a:cubicBezTo>
                  <a:lnTo>
                    <a:pt x="7599513" y="3926076"/>
                  </a:lnTo>
                  <a:cubicBezTo>
                    <a:pt x="7599513" y="3933716"/>
                    <a:pt x="7593319" y="3939909"/>
                    <a:pt x="7585680" y="3939909"/>
                  </a:cubicBezTo>
                  <a:lnTo>
                    <a:pt x="13833" y="3939909"/>
                  </a:lnTo>
                  <a:cubicBezTo>
                    <a:pt x="6193" y="3939909"/>
                    <a:pt x="0" y="3933716"/>
                    <a:pt x="0" y="3926076"/>
                  </a:cubicBezTo>
                  <a:lnTo>
                    <a:pt x="0" y="13833"/>
                  </a:lnTo>
                  <a:cubicBezTo>
                    <a:pt x="0" y="6193"/>
                    <a:pt x="6193" y="0"/>
                    <a:pt x="13833" y="0"/>
                  </a:cubicBezTo>
                  <a:close/>
                </a:path>
              </a:pathLst>
            </a:custGeom>
            <a:solidFill>
              <a:srgbClr val="FDF7F2"/>
            </a:solidFill>
            <a:ln w="28575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id="29" name="TextBox 29"/>
            <p:cNvSpPr txBox="1"/>
            <p:nvPr/>
          </p:nvSpPr>
          <p:spPr>
            <a:xfrm>
              <a:off x="0" y="-19050"/>
              <a:ext cx="7599513" cy="3958959"/>
            </a:xfrm>
            <a:prstGeom prst="rect">
              <a:avLst/>
            </a:prstGeom>
          </p:spPr>
          <p:txBody>
            <a:bodyPr lIns="28575" tIns="28575" rIns="28575" bIns="28575" rtlCol="0" anchor="ctr"/>
            <a:lstStyle/>
            <a:p>
              <a:pPr marL="0" lvl="0" indent="0" algn="ctr">
                <a:lnSpc>
                  <a:spcPts val="149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11108737" y="1116828"/>
            <a:ext cx="5987274" cy="1586643"/>
            <a:chOff x="0" y="0"/>
            <a:chExt cx="1417215" cy="375566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1417215" cy="375566"/>
            </a:xfrm>
            <a:custGeom>
              <a:avLst/>
              <a:gdLst/>
              <a:ahLst/>
              <a:cxnLst/>
              <a:rect l="l" t="t" r="r" b="b"/>
              <a:pathLst>
                <a:path w="1417215" h="375566">
                  <a:moveTo>
                    <a:pt x="29740" y="0"/>
                  </a:moveTo>
                  <a:lnTo>
                    <a:pt x="1387474" y="0"/>
                  </a:lnTo>
                  <a:cubicBezTo>
                    <a:pt x="1395362" y="0"/>
                    <a:pt x="1402927" y="3133"/>
                    <a:pt x="1408504" y="8711"/>
                  </a:cubicBezTo>
                  <a:cubicBezTo>
                    <a:pt x="1414082" y="14288"/>
                    <a:pt x="1417215" y="21853"/>
                    <a:pt x="1417215" y="29740"/>
                  </a:cubicBezTo>
                  <a:lnTo>
                    <a:pt x="1417215" y="345825"/>
                  </a:lnTo>
                  <a:cubicBezTo>
                    <a:pt x="1417215" y="353713"/>
                    <a:pt x="1414082" y="361277"/>
                    <a:pt x="1408504" y="366855"/>
                  </a:cubicBezTo>
                  <a:cubicBezTo>
                    <a:pt x="1402927" y="372432"/>
                    <a:pt x="1395362" y="375566"/>
                    <a:pt x="1387474" y="375566"/>
                  </a:cubicBezTo>
                  <a:lnTo>
                    <a:pt x="29740" y="375566"/>
                  </a:lnTo>
                  <a:cubicBezTo>
                    <a:pt x="21853" y="375566"/>
                    <a:pt x="14288" y="372432"/>
                    <a:pt x="8711" y="366855"/>
                  </a:cubicBezTo>
                  <a:cubicBezTo>
                    <a:pt x="3133" y="361277"/>
                    <a:pt x="0" y="353713"/>
                    <a:pt x="0" y="345825"/>
                  </a:cubicBezTo>
                  <a:lnTo>
                    <a:pt x="0" y="29740"/>
                  </a:lnTo>
                  <a:cubicBezTo>
                    <a:pt x="0" y="21853"/>
                    <a:pt x="3133" y="14288"/>
                    <a:pt x="8711" y="8711"/>
                  </a:cubicBezTo>
                  <a:cubicBezTo>
                    <a:pt x="14288" y="3133"/>
                    <a:pt x="21853" y="0"/>
                    <a:pt x="29740" y="0"/>
                  </a:cubicBezTo>
                  <a:close/>
                </a:path>
              </a:pathLst>
            </a:custGeom>
            <a:blipFill>
              <a:blip r:embed="rId4"/>
              <a:stretch>
                <a:fillRect t="-4004" b="-4004"/>
              </a:stretch>
            </a:blipFill>
            <a:ln w="19050" cap="rnd">
              <a:solidFill>
                <a:srgbClr val="FDF7F2"/>
              </a:solidFill>
              <a:prstDash val="solid"/>
              <a:round/>
            </a:ln>
          </p:spPr>
        </p:sp>
      </p:grpSp>
      <p:sp>
        <p:nvSpPr>
          <p:cNvPr id="32" name="Freeform 32"/>
          <p:cNvSpPr/>
          <p:nvPr/>
        </p:nvSpPr>
        <p:spPr>
          <a:xfrm>
            <a:off x="1859385" y="4347704"/>
            <a:ext cx="14569231" cy="2750314"/>
          </a:xfrm>
          <a:custGeom>
            <a:avLst/>
            <a:gdLst/>
            <a:ahLst/>
            <a:cxnLst/>
            <a:rect l="l" t="t" r="r" b="b"/>
            <a:pathLst>
              <a:path w="14569231" h="2750314">
                <a:moveTo>
                  <a:pt x="0" y="0"/>
                </a:moveTo>
                <a:lnTo>
                  <a:pt x="14569230" y="0"/>
                </a:lnTo>
                <a:lnTo>
                  <a:pt x="14569230" y="2750314"/>
                </a:lnTo>
                <a:lnTo>
                  <a:pt x="0" y="275031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33" name="TextBox 33"/>
          <p:cNvSpPr txBox="1"/>
          <p:nvPr/>
        </p:nvSpPr>
        <p:spPr>
          <a:xfrm>
            <a:off x="2444661" y="1724682"/>
            <a:ext cx="5075576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5000">
                <a:solidFill>
                  <a:srgbClr val="40352D"/>
                </a:solidFill>
                <a:latin typeface="Tlab 라곰 Bold"/>
                <a:ea typeface="Tlab 라곰 Bold"/>
                <a:cs typeface="Tlab 라곰 Bold"/>
                <a:sym typeface="Tlab 라곰 Bold"/>
              </a:rPr>
              <a:t>테이블 명세서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859385" y="3193355"/>
            <a:ext cx="2050983" cy="457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>
                <a:solidFill>
                  <a:srgbClr val="40352D"/>
                </a:solidFill>
                <a:latin typeface="Tlab 라곰 Bold"/>
                <a:ea typeface="Tlab 라곰 Bold"/>
                <a:cs typeface="Tlab 라곰 Bold"/>
                <a:sym typeface="Tlab 라곰 Bold"/>
              </a:rPr>
              <a:t>댓글 테이블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4895" y="-986755"/>
            <a:ext cx="18397789" cy="12260510"/>
            <a:chOff x="0" y="0"/>
            <a:chExt cx="24530386" cy="1634734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8173186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5" name="Freeform 5"/>
            <p:cNvSpPr/>
            <p:nvPr/>
          </p:nvSpPr>
          <p:spPr>
            <a:xfrm>
              <a:off x="16346373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6" name="Freeform 6"/>
            <p:cNvSpPr/>
            <p:nvPr/>
          </p:nvSpPr>
          <p:spPr>
            <a:xfrm>
              <a:off x="4086593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7" name="Freeform 7"/>
            <p:cNvSpPr/>
            <p:nvPr/>
          </p:nvSpPr>
          <p:spPr>
            <a:xfrm>
              <a:off x="12259779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8" name="Freeform 8"/>
            <p:cNvSpPr/>
            <p:nvPr/>
          </p:nvSpPr>
          <p:spPr>
            <a:xfrm>
              <a:off x="20432966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9" name="Freeform 9"/>
            <p:cNvSpPr/>
            <p:nvPr/>
          </p:nvSpPr>
          <p:spPr>
            <a:xfrm>
              <a:off x="0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0" name="Freeform 10"/>
            <p:cNvSpPr/>
            <p:nvPr/>
          </p:nvSpPr>
          <p:spPr>
            <a:xfrm>
              <a:off x="8173186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1" name="Freeform 11"/>
            <p:cNvSpPr/>
            <p:nvPr/>
          </p:nvSpPr>
          <p:spPr>
            <a:xfrm>
              <a:off x="16346373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2" name="Freeform 12"/>
            <p:cNvSpPr/>
            <p:nvPr/>
          </p:nvSpPr>
          <p:spPr>
            <a:xfrm>
              <a:off x="4086593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3" name="Freeform 13"/>
            <p:cNvSpPr/>
            <p:nvPr/>
          </p:nvSpPr>
          <p:spPr>
            <a:xfrm>
              <a:off x="12259779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4" name="Freeform 14"/>
            <p:cNvSpPr/>
            <p:nvPr/>
          </p:nvSpPr>
          <p:spPr>
            <a:xfrm>
              <a:off x="20432966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5" name="Freeform 15"/>
            <p:cNvSpPr/>
            <p:nvPr/>
          </p:nvSpPr>
          <p:spPr>
            <a:xfrm>
              <a:off x="0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6" name="Freeform 16"/>
            <p:cNvSpPr/>
            <p:nvPr/>
          </p:nvSpPr>
          <p:spPr>
            <a:xfrm>
              <a:off x="8173186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7" name="Freeform 17"/>
            <p:cNvSpPr/>
            <p:nvPr/>
          </p:nvSpPr>
          <p:spPr>
            <a:xfrm>
              <a:off x="16346373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8" name="Freeform 18"/>
            <p:cNvSpPr/>
            <p:nvPr/>
          </p:nvSpPr>
          <p:spPr>
            <a:xfrm>
              <a:off x="4086593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9" name="Freeform 19"/>
            <p:cNvSpPr/>
            <p:nvPr/>
          </p:nvSpPr>
          <p:spPr>
            <a:xfrm>
              <a:off x="12259779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0" name="Freeform 20"/>
            <p:cNvSpPr/>
            <p:nvPr/>
          </p:nvSpPr>
          <p:spPr>
            <a:xfrm>
              <a:off x="20432966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1" name="Freeform 21"/>
            <p:cNvSpPr/>
            <p:nvPr/>
          </p:nvSpPr>
          <p:spPr>
            <a:xfrm>
              <a:off x="0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2" name="Freeform 22"/>
            <p:cNvSpPr/>
            <p:nvPr/>
          </p:nvSpPr>
          <p:spPr>
            <a:xfrm>
              <a:off x="8173186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3" name="Freeform 23"/>
            <p:cNvSpPr/>
            <p:nvPr/>
          </p:nvSpPr>
          <p:spPr>
            <a:xfrm>
              <a:off x="16346373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4" name="Freeform 24"/>
            <p:cNvSpPr/>
            <p:nvPr/>
          </p:nvSpPr>
          <p:spPr>
            <a:xfrm>
              <a:off x="4086593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5" name="Freeform 25"/>
            <p:cNvSpPr/>
            <p:nvPr/>
          </p:nvSpPr>
          <p:spPr>
            <a:xfrm>
              <a:off x="12259779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6" name="Freeform 26"/>
            <p:cNvSpPr/>
            <p:nvPr/>
          </p:nvSpPr>
          <p:spPr>
            <a:xfrm>
              <a:off x="20432966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id="27" name="Group 27"/>
          <p:cNvGrpSpPr/>
          <p:nvPr/>
        </p:nvGrpSpPr>
        <p:grpSpPr>
          <a:xfrm>
            <a:off x="1028700" y="1028700"/>
            <a:ext cx="16230600" cy="8414630"/>
            <a:chOff x="0" y="0"/>
            <a:chExt cx="7599513" cy="3939909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7599513" cy="3939909"/>
            </a:xfrm>
            <a:custGeom>
              <a:avLst/>
              <a:gdLst/>
              <a:ahLst/>
              <a:cxnLst/>
              <a:rect l="l" t="t" r="r" b="b"/>
              <a:pathLst>
                <a:path w="7599513" h="3939909">
                  <a:moveTo>
                    <a:pt x="13833" y="0"/>
                  </a:moveTo>
                  <a:lnTo>
                    <a:pt x="7585680" y="0"/>
                  </a:lnTo>
                  <a:cubicBezTo>
                    <a:pt x="7593319" y="0"/>
                    <a:pt x="7599513" y="6193"/>
                    <a:pt x="7599513" y="13833"/>
                  </a:cubicBezTo>
                  <a:lnTo>
                    <a:pt x="7599513" y="3926076"/>
                  </a:lnTo>
                  <a:cubicBezTo>
                    <a:pt x="7599513" y="3933716"/>
                    <a:pt x="7593319" y="3939909"/>
                    <a:pt x="7585680" y="3939909"/>
                  </a:cubicBezTo>
                  <a:lnTo>
                    <a:pt x="13833" y="3939909"/>
                  </a:lnTo>
                  <a:cubicBezTo>
                    <a:pt x="6193" y="3939909"/>
                    <a:pt x="0" y="3933716"/>
                    <a:pt x="0" y="3926076"/>
                  </a:cubicBezTo>
                  <a:lnTo>
                    <a:pt x="0" y="13833"/>
                  </a:lnTo>
                  <a:cubicBezTo>
                    <a:pt x="0" y="6193"/>
                    <a:pt x="6193" y="0"/>
                    <a:pt x="13833" y="0"/>
                  </a:cubicBezTo>
                  <a:close/>
                </a:path>
              </a:pathLst>
            </a:custGeom>
            <a:solidFill>
              <a:srgbClr val="FDF7F2"/>
            </a:solidFill>
            <a:ln w="28575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id="29" name="TextBox 29"/>
            <p:cNvSpPr txBox="1"/>
            <p:nvPr/>
          </p:nvSpPr>
          <p:spPr>
            <a:xfrm>
              <a:off x="0" y="-19050"/>
              <a:ext cx="7599513" cy="3958959"/>
            </a:xfrm>
            <a:prstGeom prst="rect">
              <a:avLst/>
            </a:prstGeom>
          </p:spPr>
          <p:txBody>
            <a:bodyPr lIns="28575" tIns="28575" rIns="28575" bIns="28575" rtlCol="0" anchor="ctr"/>
            <a:lstStyle/>
            <a:p>
              <a:pPr marL="0" lvl="0" indent="0" algn="ctr">
                <a:lnSpc>
                  <a:spcPts val="149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1988812" y="1497828"/>
            <a:ext cx="5987274" cy="1586643"/>
            <a:chOff x="0" y="0"/>
            <a:chExt cx="1417215" cy="375566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1417215" cy="375566"/>
            </a:xfrm>
            <a:custGeom>
              <a:avLst/>
              <a:gdLst/>
              <a:ahLst/>
              <a:cxnLst/>
              <a:rect l="l" t="t" r="r" b="b"/>
              <a:pathLst>
                <a:path w="1417215" h="375566">
                  <a:moveTo>
                    <a:pt x="29740" y="0"/>
                  </a:moveTo>
                  <a:lnTo>
                    <a:pt x="1387474" y="0"/>
                  </a:lnTo>
                  <a:cubicBezTo>
                    <a:pt x="1395362" y="0"/>
                    <a:pt x="1402927" y="3133"/>
                    <a:pt x="1408504" y="8711"/>
                  </a:cubicBezTo>
                  <a:cubicBezTo>
                    <a:pt x="1414082" y="14288"/>
                    <a:pt x="1417215" y="21853"/>
                    <a:pt x="1417215" y="29740"/>
                  </a:cubicBezTo>
                  <a:lnTo>
                    <a:pt x="1417215" y="345825"/>
                  </a:lnTo>
                  <a:cubicBezTo>
                    <a:pt x="1417215" y="353713"/>
                    <a:pt x="1414082" y="361277"/>
                    <a:pt x="1408504" y="366855"/>
                  </a:cubicBezTo>
                  <a:cubicBezTo>
                    <a:pt x="1402927" y="372432"/>
                    <a:pt x="1395362" y="375566"/>
                    <a:pt x="1387474" y="375566"/>
                  </a:cubicBezTo>
                  <a:lnTo>
                    <a:pt x="29740" y="375566"/>
                  </a:lnTo>
                  <a:cubicBezTo>
                    <a:pt x="21853" y="375566"/>
                    <a:pt x="14288" y="372432"/>
                    <a:pt x="8711" y="366855"/>
                  </a:cubicBezTo>
                  <a:cubicBezTo>
                    <a:pt x="3133" y="361277"/>
                    <a:pt x="0" y="353713"/>
                    <a:pt x="0" y="345825"/>
                  </a:cubicBezTo>
                  <a:lnTo>
                    <a:pt x="0" y="29740"/>
                  </a:lnTo>
                  <a:cubicBezTo>
                    <a:pt x="0" y="21853"/>
                    <a:pt x="3133" y="14288"/>
                    <a:pt x="8711" y="8711"/>
                  </a:cubicBezTo>
                  <a:cubicBezTo>
                    <a:pt x="14288" y="3133"/>
                    <a:pt x="21853" y="0"/>
                    <a:pt x="29740" y="0"/>
                  </a:cubicBezTo>
                  <a:close/>
                </a:path>
              </a:pathLst>
            </a:custGeom>
            <a:blipFill>
              <a:blip r:embed="rId4"/>
              <a:stretch>
                <a:fillRect t="-4004" b="-4004"/>
              </a:stretch>
            </a:blipFill>
            <a:ln w="19050" cap="rnd">
              <a:solidFill>
                <a:srgbClr val="FDF7F2"/>
              </a:solidFill>
              <a:prstDash val="solid"/>
              <a:round/>
            </a:ln>
          </p:spPr>
        </p:sp>
      </p:grpSp>
      <p:sp>
        <p:nvSpPr>
          <p:cNvPr id="32" name="Freeform 32"/>
          <p:cNvSpPr/>
          <p:nvPr/>
        </p:nvSpPr>
        <p:spPr>
          <a:xfrm>
            <a:off x="2188340" y="5143500"/>
            <a:ext cx="6010261" cy="1975921"/>
          </a:xfrm>
          <a:custGeom>
            <a:avLst/>
            <a:gdLst/>
            <a:ahLst/>
            <a:cxnLst/>
            <a:rect l="l" t="t" r="r" b="b"/>
            <a:pathLst>
              <a:path w="6010261" h="1975921">
                <a:moveTo>
                  <a:pt x="0" y="0"/>
                </a:moveTo>
                <a:lnTo>
                  <a:pt x="6010261" y="0"/>
                </a:lnTo>
                <a:lnTo>
                  <a:pt x="6010261" y="1975921"/>
                </a:lnTo>
                <a:lnTo>
                  <a:pt x="0" y="197592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r="-10613"/>
            </a:stretch>
          </a:blipFill>
        </p:spPr>
      </p:sp>
      <p:sp>
        <p:nvSpPr>
          <p:cNvPr id="33" name="Freeform 33"/>
          <p:cNvSpPr/>
          <p:nvPr/>
        </p:nvSpPr>
        <p:spPr>
          <a:xfrm>
            <a:off x="10105174" y="2291150"/>
            <a:ext cx="6037388" cy="6515761"/>
          </a:xfrm>
          <a:custGeom>
            <a:avLst/>
            <a:gdLst/>
            <a:ahLst/>
            <a:cxnLst/>
            <a:rect l="l" t="t" r="r" b="b"/>
            <a:pathLst>
              <a:path w="6037388" h="6515761">
                <a:moveTo>
                  <a:pt x="0" y="0"/>
                </a:moveTo>
                <a:lnTo>
                  <a:pt x="6037388" y="0"/>
                </a:lnTo>
                <a:lnTo>
                  <a:pt x="6037388" y="6515760"/>
                </a:lnTo>
                <a:lnTo>
                  <a:pt x="0" y="651576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34" name="TextBox 34"/>
          <p:cNvSpPr txBox="1"/>
          <p:nvPr/>
        </p:nvSpPr>
        <p:spPr>
          <a:xfrm>
            <a:off x="2188340" y="2693947"/>
            <a:ext cx="5075576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5000">
                <a:solidFill>
                  <a:srgbClr val="40352D"/>
                </a:solidFill>
                <a:latin typeface="Tlab 라곰 Bold"/>
                <a:ea typeface="Tlab 라곰 Bold"/>
                <a:cs typeface="Tlab 라곰 Bold"/>
                <a:sym typeface="Tlab 라곰 Bold"/>
              </a:rPr>
              <a:t>테스트 - 쿼리 구현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2188340" y="4577668"/>
            <a:ext cx="5075576" cy="457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>
                <a:solidFill>
                  <a:srgbClr val="40352D"/>
                </a:solidFill>
                <a:latin typeface="Tlab 라곰 Bold"/>
                <a:ea typeface="Tlab 라곰 Bold"/>
                <a:cs typeface="Tlab 라곰 Bold"/>
                <a:sym typeface="Tlab 라곰 Bold"/>
              </a:rPr>
              <a:t>펫 종류 테이블 생성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0105174" y="1681550"/>
            <a:ext cx="5075576" cy="457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>
                <a:solidFill>
                  <a:srgbClr val="40352D"/>
                </a:solidFill>
                <a:latin typeface="Tlab 라곰 Bold"/>
                <a:ea typeface="Tlab 라곰 Bold"/>
                <a:cs typeface="Tlab 라곰 Bold"/>
                <a:sym typeface="Tlab 라곰 Bold"/>
              </a:rPr>
              <a:t>값 입력 및 테이블 출력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4895" y="-986755"/>
            <a:ext cx="18397789" cy="12260510"/>
            <a:chOff x="0" y="0"/>
            <a:chExt cx="24530386" cy="1634734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8173186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5" name="Freeform 5"/>
            <p:cNvSpPr/>
            <p:nvPr/>
          </p:nvSpPr>
          <p:spPr>
            <a:xfrm>
              <a:off x="16346373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6" name="Freeform 6"/>
            <p:cNvSpPr/>
            <p:nvPr/>
          </p:nvSpPr>
          <p:spPr>
            <a:xfrm>
              <a:off x="4086593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7" name="Freeform 7"/>
            <p:cNvSpPr/>
            <p:nvPr/>
          </p:nvSpPr>
          <p:spPr>
            <a:xfrm>
              <a:off x="12259779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8" name="Freeform 8"/>
            <p:cNvSpPr/>
            <p:nvPr/>
          </p:nvSpPr>
          <p:spPr>
            <a:xfrm>
              <a:off x="20432966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9" name="Freeform 9"/>
            <p:cNvSpPr/>
            <p:nvPr/>
          </p:nvSpPr>
          <p:spPr>
            <a:xfrm>
              <a:off x="0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0" name="Freeform 10"/>
            <p:cNvSpPr/>
            <p:nvPr/>
          </p:nvSpPr>
          <p:spPr>
            <a:xfrm>
              <a:off x="8173186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1" name="Freeform 11"/>
            <p:cNvSpPr/>
            <p:nvPr/>
          </p:nvSpPr>
          <p:spPr>
            <a:xfrm>
              <a:off x="16346373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2" name="Freeform 12"/>
            <p:cNvSpPr/>
            <p:nvPr/>
          </p:nvSpPr>
          <p:spPr>
            <a:xfrm>
              <a:off x="4086593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3" name="Freeform 13"/>
            <p:cNvSpPr/>
            <p:nvPr/>
          </p:nvSpPr>
          <p:spPr>
            <a:xfrm>
              <a:off x="12259779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4" name="Freeform 14"/>
            <p:cNvSpPr/>
            <p:nvPr/>
          </p:nvSpPr>
          <p:spPr>
            <a:xfrm>
              <a:off x="20432966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5" name="Freeform 15"/>
            <p:cNvSpPr/>
            <p:nvPr/>
          </p:nvSpPr>
          <p:spPr>
            <a:xfrm>
              <a:off x="0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6" name="Freeform 16"/>
            <p:cNvSpPr/>
            <p:nvPr/>
          </p:nvSpPr>
          <p:spPr>
            <a:xfrm>
              <a:off x="8173186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7" name="Freeform 17"/>
            <p:cNvSpPr/>
            <p:nvPr/>
          </p:nvSpPr>
          <p:spPr>
            <a:xfrm>
              <a:off x="16346373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8" name="Freeform 18"/>
            <p:cNvSpPr/>
            <p:nvPr/>
          </p:nvSpPr>
          <p:spPr>
            <a:xfrm>
              <a:off x="4086593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9" name="Freeform 19"/>
            <p:cNvSpPr/>
            <p:nvPr/>
          </p:nvSpPr>
          <p:spPr>
            <a:xfrm>
              <a:off x="12259779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0" name="Freeform 20"/>
            <p:cNvSpPr/>
            <p:nvPr/>
          </p:nvSpPr>
          <p:spPr>
            <a:xfrm>
              <a:off x="20432966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1" name="Freeform 21"/>
            <p:cNvSpPr/>
            <p:nvPr/>
          </p:nvSpPr>
          <p:spPr>
            <a:xfrm>
              <a:off x="0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2" name="Freeform 22"/>
            <p:cNvSpPr/>
            <p:nvPr/>
          </p:nvSpPr>
          <p:spPr>
            <a:xfrm>
              <a:off x="8173186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3" name="Freeform 23"/>
            <p:cNvSpPr/>
            <p:nvPr/>
          </p:nvSpPr>
          <p:spPr>
            <a:xfrm>
              <a:off x="16346373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4" name="Freeform 24"/>
            <p:cNvSpPr/>
            <p:nvPr/>
          </p:nvSpPr>
          <p:spPr>
            <a:xfrm>
              <a:off x="4086593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5" name="Freeform 25"/>
            <p:cNvSpPr/>
            <p:nvPr/>
          </p:nvSpPr>
          <p:spPr>
            <a:xfrm>
              <a:off x="12259779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6" name="Freeform 26"/>
            <p:cNvSpPr/>
            <p:nvPr/>
          </p:nvSpPr>
          <p:spPr>
            <a:xfrm>
              <a:off x="20432966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id="27" name="Group 27"/>
          <p:cNvGrpSpPr/>
          <p:nvPr/>
        </p:nvGrpSpPr>
        <p:grpSpPr>
          <a:xfrm>
            <a:off x="1028700" y="1028700"/>
            <a:ext cx="16230600" cy="8414630"/>
            <a:chOff x="0" y="0"/>
            <a:chExt cx="7599513" cy="3939909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7599513" cy="3939909"/>
            </a:xfrm>
            <a:custGeom>
              <a:avLst/>
              <a:gdLst/>
              <a:ahLst/>
              <a:cxnLst/>
              <a:rect l="l" t="t" r="r" b="b"/>
              <a:pathLst>
                <a:path w="7599513" h="3939909">
                  <a:moveTo>
                    <a:pt x="13833" y="0"/>
                  </a:moveTo>
                  <a:lnTo>
                    <a:pt x="7585680" y="0"/>
                  </a:lnTo>
                  <a:cubicBezTo>
                    <a:pt x="7593319" y="0"/>
                    <a:pt x="7599513" y="6193"/>
                    <a:pt x="7599513" y="13833"/>
                  </a:cubicBezTo>
                  <a:lnTo>
                    <a:pt x="7599513" y="3926076"/>
                  </a:lnTo>
                  <a:cubicBezTo>
                    <a:pt x="7599513" y="3933716"/>
                    <a:pt x="7593319" y="3939909"/>
                    <a:pt x="7585680" y="3939909"/>
                  </a:cubicBezTo>
                  <a:lnTo>
                    <a:pt x="13833" y="3939909"/>
                  </a:lnTo>
                  <a:cubicBezTo>
                    <a:pt x="6193" y="3939909"/>
                    <a:pt x="0" y="3933716"/>
                    <a:pt x="0" y="3926076"/>
                  </a:cubicBezTo>
                  <a:lnTo>
                    <a:pt x="0" y="13833"/>
                  </a:lnTo>
                  <a:cubicBezTo>
                    <a:pt x="0" y="6193"/>
                    <a:pt x="6193" y="0"/>
                    <a:pt x="13833" y="0"/>
                  </a:cubicBezTo>
                  <a:close/>
                </a:path>
              </a:pathLst>
            </a:custGeom>
            <a:solidFill>
              <a:srgbClr val="FDF7F2"/>
            </a:solidFill>
            <a:ln w="28575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id="29" name="TextBox 29"/>
            <p:cNvSpPr txBox="1"/>
            <p:nvPr/>
          </p:nvSpPr>
          <p:spPr>
            <a:xfrm>
              <a:off x="0" y="-19050"/>
              <a:ext cx="7599513" cy="3958959"/>
            </a:xfrm>
            <a:prstGeom prst="rect">
              <a:avLst/>
            </a:prstGeom>
          </p:spPr>
          <p:txBody>
            <a:bodyPr lIns="28575" tIns="28575" rIns="28575" bIns="28575" rtlCol="0" anchor="ctr"/>
            <a:lstStyle/>
            <a:p>
              <a:pPr marL="0" lvl="0" indent="0" algn="ctr">
                <a:lnSpc>
                  <a:spcPts val="149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1988812" y="1497828"/>
            <a:ext cx="5987274" cy="1586643"/>
            <a:chOff x="0" y="0"/>
            <a:chExt cx="1417215" cy="375566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1417215" cy="375566"/>
            </a:xfrm>
            <a:custGeom>
              <a:avLst/>
              <a:gdLst/>
              <a:ahLst/>
              <a:cxnLst/>
              <a:rect l="l" t="t" r="r" b="b"/>
              <a:pathLst>
                <a:path w="1417215" h="375566">
                  <a:moveTo>
                    <a:pt x="29740" y="0"/>
                  </a:moveTo>
                  <a:lnTo>
                    <a:pt x="1387474" y="0"/>
                  </a:lnTo>
                  <a:cubicBezTo>
                    <a:pt x="1395362" y="0"/>
                    <a:pt x="1402927" y="3133"/>
                    <a:pt x="1408504" y="8711"/>
                  </a:cubicBezTo>
                  <a:cubicBezTo>
                    <a:pt x="1414082" y="14288"/>
                    <a:pt x="1417215" y="21853"/>
                    <a:pt x="1417215" y="29740"/>
                  </a:cubicBezTo>
                  <a:lnTo>
                    <a:pt x="1417215" y="345825"/>
                  </a:lnTo>
                  <a:cubicBezTo>
                    <a:pt x="1417215" y="353713"/>
                    <a:pt x="1414082" y="361277"/>
                    <a:pt x="1408504" y="366855"/>
                  </a:cubicBezTo>
                  <a:cubicBezTo>
                    <a:pt x="1402927" y="372432"/>
                    <a:pt x="1395362" y="375566"/>
                    <a:pt x="1387474" y="375566"/>
                  </a:cubicBezTo>
                  <a:lnTo>
                    <a:pt x="29740" y="375566"/>
                  </a:lnTo>
                  <a:cubicBezTo>
                    <a:pt x="21853" y="375566"/>
                    <a:pt x="14288" y="372432"/>
                    <a:pt x="8711" y="366855"/>
                  </a:cubicBezTo>
                  <a:cubicBezTo>
                    <a:pt x="3133" y="361277"/>
                    <a:pt x="0" y="353713"/>
                    <a:pt x="0" y="345825"/>
                  </a:cubicBezTo>
                  <a:lnTo>
                    <a:pt x="0" y="29740"/>
                  </a:lnTo>
                  <a:cubicBezTo>
                    <a:pt x="0" y="21853"/>
                    <a:pt x="3133" y="14288"/>
                    <a:pt x="8711" y="8711"/>
                  </a:cubicBezTo>
                  <a:cubicBezTo>
                    <a:pt x="14288" y="3133"/>
                    <a:pt x="21853" y="0"/>
                    <a:pt x="29740" y="0"/>
                  </a:cubicBezTo>
                  <a:close/>
                </a:path>
              </a:pathLst>
            </a:custGeom>
            <a:blipFill>
              <a:blip r:embed="rId4"/>
              <a:stretch>
                <a:fillRect t="-4004" b="-4004"/>
              </a:stretch>
            </a:blipFill>
            <a:ln w="19050" cap="rnd">
              <a:solidFill>
                <a:srgbClr val="FDF7F2"/>
              </a:solidFill>
              <a:prstDash val="solid"/>
              <a:round/>
            </a:ln>
          </p:spPr>
        </p:sp>
      </p:grpSp>
      <p:sp>
        <p:nvSpPr>
          <p:cNvPr id="32" name="Freeform 32"/>
          <p:cNvSpPr/>
          <p:nvPr/>
        </p:nvSpPr>
        <p:spPr>
          <a:xfrm>
            <a:off x="2188340" y="5143500"/>
            <a:ext cx="6955660" cy="2022448"/>
          </a:xfrm>
          <a:custGeom>
            <a:avLst/>
            <a:gdLst/>
            <a:ahLst/>
            <a:cxnLst/>
            <a:rect l="l" t="t" r="r" b="b"/>
            <a:pathLst>
              <a:path w="6955660" h="2022448">
                <a:moveTo>
                  <a:pt x="0" y="0"/>
                </a:moveTo>
                <a:lnTo>
                  <a:pt x="6955660" y="0"/>
                </a:lnTo>
                <a:lnTo>
                  <a:pt x="6955660" y="2022448"/>
                </a:lnTo>
                <a:lnTo>
                  <a:pt x="0" y="202244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r="-2083"/>
            </a:stretch>
          </a:blipFill>
        </p:spPr>
      </p:sp>
      <p:sp>
        <p:nvSpPr>
          <p:cNvPr id="33" name="Freeform 33"/>
          <p:cNvSpPr/>
          <p:nvPr/>
        </p:nvSpPr>
        <p:spPr>
          <a:xfrm>
            <a:off x="10105174" y="2291150"/>
            <a:ext cx="5785122" cy="6680126"/>
          </a:xfrm>
          <a:custGeom>
            <a:avLst/>
            <a:gdLst/>
            <a:ahLst/>
            <a:cxnLst/>
            <a:rect l="l" t="t" r="r" b="b"/>
            <a:pathLst>
              <a:path w="5785122" h="6680126">
                <a:moveTo>
                  <a:pt x="0" y="0"/>
                </a:moveTo>
                <a:lnTo>
                  <a:pt x="5785122" y="0"/>
                </a:lnTo>
                <a:lnTo>
                  <a:pt x="5785122" y="6680126"/>
                </a:lnTo>
                <a:lnTo>
                  <a:pt x="0" y="668012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753" b="-753"/>
            </a:stretch>
          </a:blipFill>
        </p:spPr>
      </p:sp>
      <p:sp>
        <p:nvSpPr>
          <p:cNvPr id="34" name="TextBox 34"/>
          <p:cNvSpPr txBox="1"/>
          <p:nvPr/>
        </p:nvSpPr>
        <p:spPr>
          <a:xfrm>
            <a:off x="2188340" y="2693947"/>
            <a:ext cx="5075576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5000">
                <a:solidFill>
                  <a:srgbClr val="40352D"/>
                </a:solidFill>
                <a:latin typeface="Tlab 라곰 Bold"/>
                <a:ea typeface="Tlab 라곰 Bold"/>
                <a:cs typeface="Tlab 라곰 Bold"/>
                <a:sym typeface="Tlab 라곰 Bold"/>
              </a:rPr>
              <a:t>테스트 - 쿼리 구현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2188340" y="4560580"/>
            <a:ext cx="5075576" cy="457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>
                <a:solidFill>
                  <a:srgbClr val="40352D"/>
                </a:solidFill>
                <a:latin typeface="Tlab 라곰 Bold"/>
                <a:ea typeface="Tlab 라곰 Bold"/>
                <a:cs typeface="Tlab 라곰 Bold"/>
                <a:sym typeface="Tlab 라곰 Bold"/>
              </a:rPr>
              <a:t>주소 테이블 생성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0105174" y="1681550"/>
            <a:ext cx="5075576" cy="457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>
                <a:solidFill>
                  <a:srgbClr val="40352D"/>
                </a:solidFill>
                <a:latin typeface="Tlab 라곰 Bold"/>
                <a:ea typeface="Tlab 라곰 Bold"/>
                <a:cs typeface="Tlab 라곰 Bold"/>
                <a:sym typeface="Tlab 라곰 Bold"/>
              </a:rPr>
              <a:t>값 입력 및 테이블 출력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4895" y="-986755"/>
            <a:ext cx="18397789" cy="12260510"/>
            <a:chOff x="0" y="0"/>
            <a:chExt cx="24530386" cy="1634734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8173186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5" name="Freeform 5"/>
            <p:cNvSpPr/>
            <p:nvPr/>
          </p:nvSpPr>
          <p:spPr>
            <a:xfrm>
              <a:off x="16346373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6" name="Freeform 6"/>
            <p:cNvSpPr/>
            <p:nvPr/>
          </p:nvSpPr>
          <p:spPr>
            <a:xfrm>
              <a:off x="4086593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7" name="Freeform 7"/>
            <p:cNvSpPr/>
            <p:nvPr/>
          </p:nvSpPr>
          <p:spPr>
            <a:xfrm>
              <a:off x="12259779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8" name="Freeform 8"/>
            <p:cNvSpPr/>
            <p:nvPr/>
          </p:nvSpPr>
          <p:spPr>
            <a:xfrm>
              <a:off x="20432966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9" name="Freeform 9"/>
            <p:cNvSpPr/>
            <p:nvPr/>
          </p:nvSpPr>
          <p:spPr>
            <a:xfrm>
              <a:off x="0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0" name="Freeform 10"/>
            <p:cNvSpPr/>
            <p:nvPr/>
          </p:nvSpPr>
          <p:spPr>
            <a:xfrm>
              <a:off x="8173186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1" name="Freeform 11"/>
            <p:cNvSpPr/>
            <p:nvPr/>
          </p:nvSpPr>
          <p:spPr>
            <a:xfrm>
              <a:off x="16346373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2" name="Freeform 12"/>
            <p:cNvSpPr/>
            <p:nvPr/>
          </p:nvSpPr>
          <p:spPr>
            <a:xfrm>
              <a:off x="4086593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3" name="Freeform 13"/>
            <p:cNvSpPr/>
            <p:nvPr/>
          </p:nvSpPr>
          <p:spPr>
            <a:xfrm>
              <a:off x="12259779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4" name="Freeform 14"/>
            <p:cNvSpPr/>
            <p:nvPr/>
          </p:nvSpPr>
          <p:spPr>
            <a:xfrm>
              <a:off x="20432966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5" name="Freeform 15"/>
            <p:cNvSpPr/>
            <p:nvPr/>
          </p:nvSpPr>
          <p:spPr>
            <a:xfrm>
              <a:off x="0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6" name="Freeform 16"/>
            <p:cNvSpPr/>
            <p:nvPr/>
          </p:nvSpPr>
          <p:spPr>
            <a:xfrm>
              <a:off x="8173186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7" name="Freeform 17"/>
            <p:cNvSpPr/>
            <p:nvPr/>
          </p:nvSpPr>
          <p:spPr>
            <a:xfrm>
              <a:off x="16346373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8" name="Freeform 18"/>
            <p:cNvSpPr/>
            <p:nvPr/>
          </p:nvSpPr>
          <p:spPr>
            <a:xfrm>
              <a:off x="4086593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9" name="Freeform 19"/>
            <p:cNvSpPr/>
            <p:nvPr/>
          </p:nvSpPr>
          <p:spPr>
            <a:xfrm>
              <a:off x="12259779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0" name="Freeform 20"/>
            <p:cNvSpPr/>
            <p:nvPr/>
          </p:nvSpPr>
          <p:spPr>
            <a:xfrm>
              <a:off x="20432966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1" name="Freeform 21"/>
            <p:cNvSpPr/>
            <p:nvPr/>
          </p:nvSpPr>
          <p:spPr>
            <a:xfrm>
              <a:off x="0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2" name="Freeform 22"/>
            <p:cNvSpPr/>
            <p:nvPr/>
          </p:nvSpPr>
          <p:spPr>
            <a:xfrm>
              <a:off x="8173186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3" name="Freeform 23"/>
            <p:cNvSpPr/>
            <p:nvPr/>
          </p:nvSpPr>
          <p:spPr>
            <a:xfrm>
              <a:off x="16346373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4" name="Freeform 24"/>
            <p:cNvSpPr/>
            <p:nvPr/>
          </p:nvSpPr>
          <p:spPr>
            <a:xfrm>
              <a:off x="4086593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5" name="Freeform 25"/>
            <p:cNvSpPr/>
            <p:nvPr/>
          </p:nvSpPr>
          <p:spPr>
            <a:xfrm>
              <a:off x="12259779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6" name="Freeform 26"/>
            <p:cNvSpPr/>
            <p:nvPr/>
          </p:nvSpPr>
          <p:spPr>
            <a:xfrm>
              <a:off x="20432966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id="27" name="Group 27"/>
          <p:cNvGrpSpPr/>
          <p:nvPr/>
        </p:nvGrpSpPr>
        <p:grpSpPr>
          <a:xfrm>
            <a:off x="1028700" y="1028700"/>
            <a:ext cx="16230600" cy="8414630"/>
            <a:chOff x="0" y="0"/>
            <a:chExt cx="7599513" cy="3939909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7599513" cy="3939909"/>
            </a:xfrm>
            <a:custGeom>
              <a:avLst/>
              <a:gdLst/>
              <a:ahLst/>
              <a:cxnLst/>
              <a:rect l="l" t="t" r="r" b="b"/>
              <a:pathLst>
                <a:path w="7599513" h="3939909">
                  <a:moveTo>
                    <a:pt x="13833" y="0"/>
                  </a:moveTo>
                  <a:lnTo>
                    <a:pt x="7585680" y="0"/>
                  </a:lnTo>
                  <a:cubicBezTo>
                    <a:pt x="7593319" y="0"/>
                    <a:pt x="7599513" y="6193"/>
                    <a:pt x="7599513" y="13833"/>
                  </a:cubicBezTo>
                  <a:lnTo>
                    <a:pt x="7599513" y="3926076"/>
                  </a:lnTo>
                  <a:cubicBezTo>
                    <a:pt x="7599513" y="3933716"/>
                    <a:pt x="7593319" y="3939909"/>
                    <a:pt x="7585680" y="3939909"/>
                  </a:cubicBezTo>
                  <a:lnTo>
                    <a:pt x="13833" y="3939909"/>
                  </a:lnTo>
                  <a:cubicBezTo>
                    <a:pt x="6193" y="3939909"/>
                    <a:pt x="0" y="3933716"/>
                    <a:pt x="0" y="3926076"/>
                  </a:cubicBezTo>
                  <a:lnTo>
                    <a:pt x="0" y="13833"/>
                  </a:lnTo>
                  <a:cubicBezTo>
                    <a:pt x="0" y="6193"/>
                    <a:pt x="6193" y="0"/>
                    <a:pt x="13833" y="0"/>
                  </a:cubicBezTo>
                  <a:close/>
                </a:path>
              </a:pathLst>
            </a:custGeom>
            <a:solidFill>
              <a:srgbClr val="FDF7F2"/>
            </a:solidFill>
            <a:ln w="28575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id="29" name="TextBox 29"/>
            <p:cNvSpPr txBox="1"/>
            <p:nvPr/>
          </p:nvSpPr>
          <p:spPr>
            <a:xfrm>
              <a:off x="0" y="-19050"/>
              <a:ext cx="7599513" cy="3958959"/>
            </a:xfrm>
            <a:prstGeom prst="rect">
              <a:avLst/>
            </a:prstGeom>
          </p:spPr>
          <p:txBody>
            <a:bodyPr lIns="28575" tIns="28575" rIns="28575" bIns="28575" rtlCol="0" anchor="ctr"/>
            <a:lstStyle/>
            <a:p>
              <a:pPr marL="0" lvl="0" indent="0" algn="ctr">
                <a:lnSpc>
                  <a:spcPts val="149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1988812" y="1497828"/>
            <a:ext cx="5987274" cy="1586643"/>
            <a:chOff x="0" y="0"/>
            <a:chExt cx="1417215" cy="375566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1417215" cy="375566"/>
            </a:xfrm>
            <a:custGeom>
              <a:avLst/>
              <a:gdLst/>
              <a:ahLst/>
              <a:cxnLst/>
              <a:rect l="l" t="t" r="r" b="b"/>
              <a:pathLst>
                <a:path w="1417215" h="375566">
                  <a:moveTo>
                    <a:pt x="29740" y="0"/>
                  </a:moveTo>
                  <a:lnTo>
                    <a:pt x="1387474" y="0"/>
                  </a:lnTo>
                  <a:cubicBezTo>
                    <a:pt x="1395362" y="0"/>
                    <a:pt x="1402927" y="3133"/>
                    <a:pt x="1408504" y="8711"/>
                  </a:cubicBezTo>
                  <a:cubicBezTo>
                    <a:pt x="1414082" y="14288"/>
                    <a:pt x="1417215" y="21853"/>
                    <a:pt x="1417215" y="29740"/>
                  </a:cubicBezTo>
                  <a:lnTo>
                    <a:pt x="1417215" y="345825"/>
                  </a:lnTo>
                  <a:cubicBezTo>
                    <a:pt x="1417215" y="353713"/>
                    <a:pt x="1414082" y="361277"/>
                    <a:pt x="1408504" y="366855"/>
                  </a:cubicBezTo>
                  <a:cubicBezTo>
                    <a:pt x="1402927" y="372432"/>
                    <a:pt x="1395362" y="375566"/>
                    <a:pt x="1387474" y="375566"/>
                  </a:cubicBezTo>
                  <a:lnTo>
                    <a:pt x="29740" y="375566"/>
                  </a:lnTo>
                  <a:cubicBezTo>
                    <a:pt x="21853" y="375566"/>
                    <a:pt x="14288" y="372432"/>
                    <a:pt x="8711" y="366855"/>
                  </a:cubicBezTo>
                  <a:cubicBezTo>
                    <a:pt x="3133" y="361277"/>
                    <a:pt x="0" y="353713"/>
                    <a:pt x="0" y="345825"/>
                  </a:cubicBezTo>
                  <a:lnTo>
                    <a:pt x="0" y="29740"/>
                  </a:lnTo>
                  <a:cubicBezTo>
                    <a:pt x="0" y="21853"/>
                    <a:pt x="3133" y="14288"/>
                    <a:pt x="8711" y="8711"/>
                  </a:cubicBezTo>
                  <a:cubicBezTo>
                    <a:pt x="14288" y="3133"/>
                    <a:pt x="21853" y="0"/>
                    <a:pt x="29740" y="0"/>
                  </a:cubicBezTo>
                  <a:close/>
                </a:path>
              </a:pathLst>
            </a:custGeom>
            <a:blipFill>
              <a:blip r:embed="rId4"/>
              <a:stretch>
                <a:fillRect t="-4004" b="-4004"/>
              </a:stretch>
            </a:blipFill>
            <a:ln w="19050" cap="rnd">
              <a:solidFill>
                <a:srgbClr val="FDF7F2"/>
              </a:solidFill>
              <a:prstDash val="solid"/>
              <a:round/>
            </a:ln>
          </p:spPr>
        </p:sp>
      </p:grpSp>
      <p:sp>
        <p:nvSpPr>
          <p:cNvPr id="32" name="Freeform 32"/>
          <p:cNvSpPr/>
          <p:nvPr/>
        </p:nvSpPr>
        <p:spPr>
          <a:xfrm>
            <a:off x="1988812" y="4589107"/>
            <a:ext cx="10434668" cy="3322148"/>
          </a:xfrm>
          <a:custGeom>
            <a:avLst/>
            <a:gdLst/>
            <a:ahLst/>
            <a:cxnLst/>
            <a:rect l="l" t="t" r="r" b="b"/>
            <a:pathLst>
              <a:path w="10434668" h="3322148">
                <a:moveTo>
                  <a:pt x="0" y="0"/>
                </a:moveTo>
                <a:lnTo>
                  <a:pt x="10434669" y="0"/>
                </a:lnTo>
                <a:lnTo>
                  <a:pt x="10434669" y="3322148"/>
                </a:lnTo>
                <a:lnTo>
                  <a:pt x="0" y="332214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r="-1049"/>
            </a:stretch>
          </a:blipFill>
        </p:spPr>
      </p:sp>
      <p:sp>
        <p:nvSpPr>
          <p:cNvPr id="33" name="TextBox 33"/>
          <p:cNvSpPr txBox="1"/>
          <p:nvPr/>
        </p:nvSpPr>
        <p:spPr>
          <a:xfrm>
            <a:off x="2188340" y="2693947"/>
            <a:ext cx="5075576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5000">
                <a:solidFill>
                  <a:srgbClr val="40352D"/>
                </a:solidFill>
                <a:latin typeface="Tlab 라곰 Bold"/>
                <a:ea typeface="Tlab 라곰 Bold"/>
                <a:cs typeface="Tlab 라곰 Bold"/>
                <a:sym typeface="Tlab 라곰 Bold"/>
              </a:rPr>
              <a:t>테스트 - 쿼리 구현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988812" y="3892674"/>
            <a:ext cx="5075576" cy="457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>
                <a:solidFill>
                  <a:srgbClr val="40352D"/>
                </a:solidFill>
                <a:latin typeface="Tlab 라곰 Bold"/>
                <a:ea typeface="Tlab 라곰 Bold"/>
                <a:cs typeface="Tlab 라곰 Bold"/>
                <a:sym typeface="Tlab 라곰 Bold"/>
              </a:rPr>
              <a:t>회원 테이블 생성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4895" y="-986755"/>
            <a:ext cx="18397789" cy="12260510"/>
            <a:chOff x="0" y="0"/>
            <a:chExt cx="24530386" cy="1634734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8173186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5" name="Freeform 5"/>
            <p:cNvSpPr/>
            <p:nvPr/>
          </p:nvSpPr>
          <p:spPr>
            <a:xfrm>
              <a:off x="16346373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6" name="Freeform 6"/>
            <p:cNvSpPr/>
            <p:nvPr/>
          </p:nvSpPr>
          <p:spPr>
            <a:xfrm>
              <a:off x="4086593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7" name="Freeform 7"/>
            <p:cNvSpPr/>
            <p:nvPr/>
          </p:nvSpPr>
          <p:spPr>
            <a:xfrm>
              <a:off x="12259779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8" name="Freeform 8"/>
            <p:cNvSpPr/>
            <p:nvPr/>
          </p:nvSpPr>
          <p:spPr>
            <a:xfrm>
              <a:off x="20432966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9" name="Freeform 9"/>
            <p:cNvSpPr/>
            <p:nvPr/>
          </p:nvSpPr>
          <p:spPr>
            <a:xfrm>
              <a:off x="0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0" name="Freeform 10"/>
            <p:cNvSpPr/>
            <p:nvPr/>
          </p:nvSpPr>
          <p:spPr>
            <a:xfrm>
              <a:off x="8173186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1" name="Freeform 11"/>
            <p:cNvSpPr/>
            <p:nvPr/>
          </p:nvSpPr>
          <p:spPr>
            <a:xfrm>
              <a:off x="16346373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2" name="Freeform 12"/>
            <p:cNvSpPr/>
            <p:nvPr/>
          </p:nvSpPr>
          <p:spPr>
            <a:xfrm>
              <a:off x="4086593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3" name="Freeform 13"/>
            <p:cNvSpPr/>
            <p:nvPr/>
          </p:nvSpPr>
          <p:spPr>
            <a:xfrm>
              <a:off x="12259779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4" name="Freeform 14"/>
            <p:cNvSpPr/>
            <p:nvPr/>
          </p:nvSpPr>
          <p:spPr>
            <a:xfrm>
              <a:off x="20432966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5" name="Freeform 15"/>
            <p:cNvSpPr/>
            <p:nvPr/>
          </p:nvSpPr>
          <p:spPr>
            <a:xfrm>
              <a:off x="0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6" name="Freeform 16"/>
            <p:cNvSpPr/>
            <p:nvPr/>
          </p:nvSpPr>
          <p:spPr>
            <a:xfrm>
              <a:off x="8173186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7" name="Freeform 17"/>
            <p:cNvSpPr/>
            <p:nvPr/>
          </p:nvSpPr>
          <p:spPr>
            <a:xfrm>
              <a:off x="16346373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8" name="Freeform 18"/>
            <p:cNvSpPr/>
            <p:nvPr/>
          </p:nvSpPr>
          <p:spPr>
            <a:xfrm>
              <a:off x="4086593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9" name="Freeform 19"/>
            <p:cNvSpPr/>
            <p:nvPr/>
          </p:nvSpPr>
          <p:spPr>
            <a:xfrm>
              <a:off x="12259779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0" name="Freeform 20"/>
            <p:cNvSpPr/>
            <p:nvPr/>
          </p:nvSpPr>
          <p:spPr>
            <a:xfrm>
              <a:off x="20432966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1" name="Freeform 21"/>
            <p:cNvSpPr/>
            <p:nvPr/>
          </p:nvSpPr>
          <p:spPr>
            <a:xfrm>
              <a:off x="0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2" name="Freeform 22"/>
            <p:cNvSpPr/>
            <p:nvPr/>
          </p:nvSpPr>
          <p:spPr>
            <a:xfrm>
              <a:off x="8173186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3" name="Freeform 23"/>
            <p:cNvSpPr/>
            <p:nvPr/>
          </p:nvSpPr>
          <p:spPr>
            <a:xfrm>
              <a:off x="16346373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4" name="Freeform 24"/>
            <p:cNvSpPr/>
            <p:nvPr/>
          </p:nvSpPr>
          <p:spPr>
            <a:xfrm>
              <a:off x="4086593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5" name="Freeform 25"/>
            <p:cNvSpPr/>
            <p:nvPr/>
          </p:nvSpPr>
          <p:spPr>
            <a:xfrm>
              <a:off x="12259779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6" name="Freeform 26"/>
            <p:cNvSpPr/>
            <p:nvPr/>
          </p:nvSpPr>
          <p:spPr>
            <a:xfrm>
              <a:off x="20432966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id="27" name="Group 27"/>
          <p:cNvGrpSpPr/>
          <p:nvPr/>
        </p:nvGrpSpPr>
        <p:grpSpPr>
          <a:xfrm>
            <a:off x="1028700" y="1028700"/>
            <a:ext cx="16230600" cy="8414630"/>
            <a:chOff x="0" y="0"/>
            <a:chExt cx="7599513" cy="3939909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7599513" cy="3939909"/>
            </a:xfrm>
            <a:custGeom>
              <a:avLst/>
              <a:gdLst/>
              <a:ahLst/>
              <a:cxnLst/>
              <a:rect l="l" t="t" r="r" b="b"/>
              <a:pathLst>
                <a:path w="7599513" h="3939909">
                  <a:moveTo>
                    <a:pt x="13833" y="0"/>
                  </a:moveTo>
                  <a:lnTo>
                    <a:pt x="7585680" y="0"/>
                  </a:lnTo>
                  <a:cubicBezTo>
                    <a:pt x="7593319" y="0"/>
                    <a:pt x="7599513" y="6193"/>
                    <a:pt x="7599513" y="13833"/>
                  </a:cubicBezTo>
                  <a:lnTo>
                    <a:pt x="7599513" y="3926076"/>
                  </a:lnTo>
                  <a:cubicBezTo>
                    <a:pt x="7599513" y="3933716"/>
                    <a:pt x="7593319" y="3939909"/>
                    <a:pt x="7585680" y="3939909"/>
                  </a:cubicBezTo>
                  <a:lnTo>
                    <a:pt x="13833" y="3939909"/>
                  </a:lnTo>
                  <a:cubicBezTo>
                    <a:pt x="6193" y="3939909"/>
                    <a:pt x="0" y="3933716"/>
                    <a:pt x="0" y="3926076"/>
                  </a:cubicBezTo>
                  <a:lnTo>
                    <a:pt x="0" y="13833"/>
                  </a:lnTo>
                  <a:cubicBezTo>
                    <a:pt x="0" y="6193"/>
                    <a:pt x="6193" y="0"/>
                    <a:pt x="13833" y="0"/>
                  </a:cubicBezTo>
                  <a:close/>
                </a:path>
              </a:pathLst>
            </a:custGeom>
            <a:solidFill>
              <a:srgbClr val="FDF7F2"/>
            </a:solidFill>
            <a:ln w="28575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id="29" name="TextBox 29"/>
            <p:cNvSpPr txBox="1"/>
            <p:nvPr/>
          </p:nvSpPr>
          <p:spPr>
            <a:xfrm>
              <a:off x="0" y="-19050"/>
              <a:ext cx="7599513" cy="3958959"/>
            </a:xfrm>
            <a:prstGeom prst="rect">
              <a:avLst/>
            </a:prstGeom>
          </p:spPr>
          <p:txBody>
            <a:bodyPr lIns="28575" tIns="28575" rIns="28575" bIns="28575" rtlCol="0" anchor="ctr"/>
            <a:lstStyle/>
            <a:p>
              <a:pPr marL="0" lvl="0" indent="0" algn="ctr">
                <a:lnSpc>
                  <a:spcPts val="1496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0" name="Freeform 30"/>
          <p:cNvSpPr/>
          <p:nvPr/>
        </p:nvSpPr>
        <p:spPr>
          <a:xfrm>
            <a:off x="2557426" y="2533064"/>
            <a:ext cx="13173149" cy="6132570"/>
          </a:xfrm>
          <a:custGeom>
            <a:avLst/>
            <a:gdLst/>
            <a:ahLst/>
            <a:cxnLst/>
            <a:rect l="l" t="t" r="r" b="b"/>
            <a:pathLst>
              <a:path w="13173149" h="6132570">
                <a:moveTo>
                  <a:pt x="0" y="0"/>
                </a:moveTo>
                <a:lnTo>
                  <a:pt x="13173148" y="0"/>
                </a:lnTo>
                <a:lnTo>
                  <a:pt x="13173148" y="6132570"/>
                </a:lnTo>
                <a:lnTo>
                  <a:pt x="0" y="613257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149"/>
            </a:stretch>
          </a:blipFill>
        </p:spPr>
      </p:sp>
      <p:sp>
        <p:nvSpPr>
          <p:cNvPr id="31" name="TextBox 31"/>
          <p:cNvSpPr txBox="1"/>
          <p:nvPr/>
        </p:nvSpPr>
        <p:spPr>
          <a:xfrm>
            <a:off x="2557426" y="1580719"/>
            <a:ext cx="5417338" cy="457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>
                <a:solidFill>
                  <a:srgbClr val="40352D"/>
                </a:solidFill>
                <a:latin typeface="Tlab 라곰 Bold"/>
                <a:ea typeface="Tlab 라곰 Bold"/>
                <a:cs typeface="Tlab 라곰 Bold"/>
                <a:sym typeface="Tlab 라곰 Bold"/>
              </a:rPr>
              <a:t>값 입력 및 테이블 출력(회원 테이블)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4895" y="-986755"/>
            <a:ext cx="18397789" cy="12260510"/>
            <a:chOff x="0" y="0"/>
            <a:chExt cx="24530386" cy="1634734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8173186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5" name="Freeform 5"/>
            <p:cNvSpPr/>
            <p:nvPr/>
          </p:nvSpPr>
          <p:spPr>
            <a:xfrm>
              <a:off x="16346373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6" name="Freeform 6"/>
            <p:cNvSpPr/>
            <p:nvPr/>
          </p:nvSpPr>
          <p:spPr>
            <a:xfrm>
              <a:off x="4086593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7" name="Freeform 7"/>
            <p:cNvSpPr/>
            <p:nvPr/>
          </p:nvSpPr>
          <p:spPr>
            <a:xfrm>
              <a:off x="12259779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8" name="Freeform 8"/>
            <p:cNvSpPr/>
            <p:nvPr/>
          </p:nvSpPr>
          <p:spPr>
            <a:xfrm>
              <a:off x="20432966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9" name="Freeform 9"/>
            <p:cNvSpPr/>
            <p:nvPr/>
          </p:nvSpPr>
          <p:spPr>
            <a:xfrm>
              <a:off x="0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0" name="Freeform 10"/>
            <p:cNvSpPr/>
            <p:nvPr/>
          </p:nvSpPr>
          <p:spPr>
            <a:xfrm>
              <a:off x="8173186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1" name="Freeform 11"/>
            <p:cNvSpPr/>
            <p:nvPr/>
          </p:nvSpPr>
          <p:spPr>
            <a:xfrm>
              <a:off x="16346373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2" name="Freeform 12"/>
            <p:cNvSpPr/>
            <p:nvPr/>
          </p:nvSpPr>
          <p:spPr>
            <a:xfrm>
              <a:off x="4086593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3" name="Freeform 13"/>
            <p:cNvSpPr/>
            <p:nvPr/>
          </p:nvSpPr>
          <p:spPr>
            <a:xfrm>
              <a:off x="12259779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4" name="Freeform 14"/>
            <p:cNvSpPr/>
            <p:nvPr/>
          </p:nvSpPr>
          <p:spPr>
            <a:xfrm>
              <a:off x="20432966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5" name="Freeform 15"/>
            <p:cNvSpPr/>
            <p:nvPr/>
          </p:nvSpPr>
          <p:spPr>
            <a:xfrm>
              <a:off x="0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6" name="Freeform 16"/>
            <p:cNvSpPr/>
            <p:nvPr/>
          </p:nvSpPr>
          <p:spPr>
            <a:xfrm>
              <a:off x="8173186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7" name="Freeform 17"/>
            <p:cNvSpPr/>
            <p:nvPr/>
          </p:nvSpPr>
          <p:spPr>
            <a:xfrm>
              <a:off x="16346373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8" name="Freeform 18"/>
            <p:cNvSpPr/>
            <p:nvPr/>
          </p:nvSpPr>
          <p:spPr>
            <a:xfrm>
              <a:off x="4086593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9" name="Freeform 19"/>
            <p:cNvSpPr/>
            <p:nvPr/>
          </p:nvSpPr>
          <p:spPr>
            <a:xfrm>
              <a:off x="12259779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0" name="Freeform 20"/>
            <p:cNvSpPr/>
            <p:nvPr/>
          </p:nvSpPr>
          <p:spPr>
            <a:xfrm>
              <a:off x="20432966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1" name="Freeform 21"/>
            <p:cNvSpPr/>
            <p:nvPr/>
          </p:nvSpPr>
          <p:spPr>
            <a:xfrm>
              <a:off x="0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2" name="Freeform 22"/>
            <p:cNvSpPr/>
            <p:nvPr/>
          </p:nvSpPr>
          <p:spPr>
            <a:xfrm>
              <a:off x="8173186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3" name="Freeform 23"/>
            <p:cNvSpPr/>
            <p:nvPr/>
          </p:nvSpPr>
          <p:spPr>
            <a:xfrm>
              <a:off x="16346373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4" name="Freeform 24"/>
            <p:cNvSpPr/>
            <p:nvPr/>
          </p:nvSpPr>
          <p:spPr>
            <a:xfrm>
              <a:off x="4086593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5" name="Freeform 25"/>
            <p:cNvSpPr/>
            <p:nvPr/>
          </p:nvSpPr>
          <p:spPr>
            <a:xfrm>
              <a:off x="12259779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6" name="Freeform 26"/>
            <p:cNvSpPr/>
            <p:nvPr/>
          </p:nvSpPr>
          <p:spPr>
            <a:xfrm>
              <a:off x="20432966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id="27" name="Group 27"/>
          <p:cNvGrpSpPr/>
          <p:nvPr/>
        </p:nvGrpSpPr>
        <p:grpSpPr>
          <a:xfrm>
            <a:off x="1028700" y="1028700"/>
            <a:ext cx="16230600" cy="8414630"/>
            <a:chOff x="0" y="0"/>
            <a:chExt cx="7599513" cy="3939909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7599513" cy="3939909"/>
            </a:xfrm>
            <a:custGeom>
              <a:avLst/>
              <a:gdLst/>
              <a:ahLst/>
              <a:cxnLst/>
              <a:rect l="l" t="t" r="r" b="b"/>
              <a:pathLst>
                <a:path w="7599513" h="3939909">
                  <a:moveTo>
                    <a:pt x="13833" y="0"/>
                  </a:moveTo>
                  <a:lnTo>
                    <a:pt x="7585680" y="0"/>
                  </a:lnTo>
                  <a:cubicBezTo>
                    <a:pt x="7593319" y="0"/>
                    <a:pt x="7599513" y="6193"/>
                    <a:pt x="7599513" y="13833"/>
                  </a:cubicBezTo>
                  <a:lnTo>
                    <a:pt x="7599513" y="3926076"/>
                  </a:lnTo>
                  <a:cubicBezTo>
                    <a:pt x="7599513" y="3933716"/>
                    <a:pt x="7593319" y="3939909"/>
                    <a:pt x="7585680" y="3939909"/>
                  </a:cubicBezTo>
                  <a:lnTo>
                    <a:pt x="13833" y="3939909"/>
                  </a:lnTo>
                  <a:cubicBezTo>
                    <a:pt x="6193" y="3939909"/>
                    <a:pt x="0" y="3933716"/>
                    <a:pt x="0" y="3926076"/>
                  </a:cubicBezTo>
                  <a:lnTo>
                    <a:pt x="0" y="13833"/>
                  </a:lnTo>
                  <a:cubicBezTo>
                    <a:pt x="0" y="6193"/>
                    <a:pt x="6193" y="0"/>
                    <a:pt x="13833" y="0"/>
                  </a:cubicBezTo>
                  <a:close/>
                </a:path>
              </a:pathLst>
            </a:custGeom>
            <a:solidFill>
              <a:srgbClr val="FDF7F2"/>
            </a:solidFill>
            <a:ln w="28575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id="29" name="TextBox 29"/>
            <p:cNvSpPr txBox="1"/>
            <p:nvPr/>
          </p:nvSpPr>
          <p:spPr>
            <a:xfrm>
              <a:off x="0" y="-19050"/>
              <a:ext cx="7599513" cy="3958959"/>
            </a:xfrm>
            <a:prstGeom prst="rect">
              <a:avLst/>
            </a:prstGeom>
          </p:spPr>
          <p:txBody>
            <a:bodyPr lIns="28575" tIns="28575" rIns="28575" bIns="28575" rtlCol="0" anchor="ctr"/>
            <a:lstStyle/>
            <a:p>
              <a:pPr marL="0" lvl="0" indent="0" algn="ctr">
                <a:lnSpc>
                  <a:spcPts val="149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1988812" y="1497828"/>
            <a:ext cx="5987274" cy="1586643"/>
            <a:chOff x="0" y="0"/>
            <a:chExt cx="1417215" cy="375566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1417215" cy="375566"/>
            </a:xfrm>
            <a:custGeom>
              <a:avLst/>
              <a:gdLst/>
              <a:ahLst/>
              <a:cxnLst/>
              <a:rect l="l" t="t" r="r" b="b"/>
              <a:pathLst>
                <a:path w="1417215" h="375566">
                  <a:moveTo>
                    <a:pt x="29740" y="0"/>
                  </a:moveTo>
                  <a:lnTo>
                    <a:pt x="1387474" y="0"/>
                  </a:lnTo>
                  <a:cubicBezTo>
                    <a:pt x="1395362" y="0"/>
                    <a:pt x="1402927" y="3133"/>
                    <a:pt x="1408504" y="8711"/>
                  </a:cubicBezTo>
                  <a:cubicBezTo>
                    <a:pt x="1414082" y="14288"/>
                    <a:pt x="1417215" y="21853"/>
                    <a:pt x="1417215" y="29740"/>
                  </a:cubicBezTo>
                  <a:lnTo>
                    <a:pt x="1417215" y="345825"/>
                  </a:lnTo>
                  <a:cubicBezTo>
                    <a:pt x="1417215" y="353713"/>
                    <a:pt x="1414082" y="361277"/>
                    <a:pt x="1408504" y="366855"/>
                  </a:cubicBezTo>
                  <a:cubicBezTo>
                    <a:pt x="1402927" y="372432"/>
                    <a:pt x="1395362" y="375566"/>
                    <a:pt x="1387474" y="375566"/>
                  </a:cubicBezTo>
                  <a:lnTo>
                    <a:pt x="29740" y="375566"/>
                  </a:lnTo>
                  <a:cubicBezTo>
                    <a:pt x="21853" y="375566"/>
                    <a:pt x="14288" y="372432"/>
                    <a:pt x="8711" y="366855"/>
                  </a:cubicBezTo>
                  <a:cubicBezTo>
                    <a:pt x="3133" y="361277"/>
                    <a:pt x="0" y="353713"/>
                    <a:pt x="0" y="345825"/>
                  </a:cubicBezTo>
                  <a:lnTo>
                    <a:pt x="0" y="29740"/>
                  </a:lnTo>
                  <a:cubicBezTo>
                    <a:pt x="0" y="21853"/>
                    <a:pt x="3133" y="14288"/>
                    <a:pt x="8711" y="8711"/>
                  </a:cubicBezTo>
                  <a:cubicBezTo>
                    <a:pt x="14288" y="3133"/>
                    <a:pt x="21853" y="0"/>
                    <a:pt x="29740" y="0"/>
                  </a:cubicBezTo>
                  <a:close/>
                </a:path>
              </a:pathLst>
            </a:custGeom>
            <a:blipFill>
              <a:blip r:embed="rId4"/>
              <a:stretch>
                <a:fillRect t="-4004" b="-4004"/>
              </a:stretch>
            </a:blipFill>
            <a:ln w="19050" cap="rnd">
              <a:solidFill>
                <a:srgbClr val="FDF7F2"/>
              </a:solidFill>
              <a:prstDash val="solid"/>
              <a:round/>
            </a:ln>
          </p:spPr>
        </p:sp>
      </p:grpSp>
      <p:sp>
        <p:nvSpPr>
          <p:cNvPr id="32" name="Freeform 32"/>
          <p:cNvSpPr/>
          <p:nvPr/>
        </p:nvSpPr>
        <p:spPr>
          <a:xfrm>
            <a:off x="2188340" y="4778499"/>
            <a:ext cx="13568706" cy="3448210"/>
          </a:xfrm>
          <a:custGeom>
            <a:avLst/>
            <a:gdLst/>
            <a:ahLst/>
            <a:cxnLst/>
            <a:rect l="l" t="t" r="r" b="b"/>
            <a:pathLst>
              <a:path w="13568706" h="3448210">
                <a:moveTo>
                  <a:pt x="0" y="0"/>
                </a:moveTo>
                <a:lnTo>
                  <a:pt x="13568706" y="0"/>
                </a:lnTo>
                <a:lnTo>
                  <a:pt x="13568706" y="3448210"/>
                </a:lnTo>
                <a:lnTo>
                  <a:pt x="0" y="344821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33" name="TextBox 33"/>
          <p:cNvSpPr txBox="1"/>
          <p:nvPr/>
        </p:nvSpPr>
        <p:spPr>
          <a:xfrm>
            <a:off x="2188340" y="2693947"/>
            <a:ext cx="5075576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5000">
                <a:solidFill>
                  <a:srgbClr val="40352D"/>
                </a:solidFill>
                <a:latin typeface="Tlab 라곰 Bold"/>
                <a:ea typeface="Tlab 라곰 Bold"/>
                <a:cs typeface="Tlab 라곰 Bold"/>
                <a:sym typeface="Tlab 라곰 Bold"/>
              </a:rPr>
              <a:t>테스트 - 쿼리 구현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2188340" y="4115530"/>
            <a:ext cx="5075576" cy="457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>
                <a:solidFill>
                  <a:srgbClr val="40352D"/>
                </a:solidFill>
                <a:latin typeface="Tlab 라곰 Bold"/>
                <a:ea typeface="Tlab 라곰 Bold"/>
                <a:cs typeface="Tlab 라곰 Bold"/>
                <a:sym typeface="Tlab 라곰 Bold"/>
              </a:rPr>
              <a:t> 펫 테이블 생성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4895" y="-986755"/>
            <a:ext cx="18397789" cy="12260510"/>
            <a:chOff x="0" y="0"/>
            <a:chExt cx="24530386" cy="1634734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8173186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5" name="Freeform 5"/>
            <p:cNvSpPr/>
            <p:nvPr/>
          </p:nvSpPr>
          <p:spPr>
            <a:xfrm>
              <a:off x="16346373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6" name="Freeform 6"/>
            <p:cNvSpPr/>
            <p:nvPr/>
          </p:nvSpPr>
          <p:spPr>
            <a:xfrm>
              <a:off x="4086593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7" name="Freeform 7"/>
            <p:cNvSpPr/>
            <p:nvPr/>
          </p:nvSpPr>
          <p:spPr>
            <a:xfrm>
              <a:off x="12259779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8" name="Freeform 8"/>
            <p:cNvSpPr/>
            <p:nvPr/>
          </p:nvSpPr>
          <p:spPr>
            <a:xfrm>
              <a:off x="20432966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9" name="Freeform 9"/>
            <p:cNvSpPr/>
            <p:nvPr/>
          </p:nvSpPr>
          <p:spPr>
            <a:xfrm>
              <a:off x="0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0" name="Freeform 10"/>
            <p:cNvSpPr/>
            <p:nvPr/>
          </p:nvSpPr>
          <p:spPr>
            <a:xfrm>
              <a:off x="8173186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1" name="Freeform 11"/>
            <p:cNvSpPr/>
            <p:nvPr/>
          </p:nvSpPr>
          <p:spPr>
            <a:xfrm>
              <a:off x="16346373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2" name="Freeform 12"/>
            <p:cNvSpPr/>
            <p:nvPr/>
          </p:nvSpPr>
          <p:spPr>
            <a:xfrm>
              <a:off x="4086593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3" name="Freeform 13"/>
            <p:cNvSpPr/>
            <p:nvPr/>
          </p:nvSpPr>
          <p:spPr>
            <a:xfrm>
              <a:off x="12259779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4" name="Freeform 14"/>
            <p:cNvSpPr/>
            <p:nvPr/>
          </p:nvSpPr>
          <p:spPr>
            <a:xfrm>
              <a:off x="20432966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5" name="Freeform 15"/>
            <p:cNvSpPr/>
            <p:nvPr/>
          </p:nvSpPr>
          <p:spPr>
            <a:xfrm>
              <a:off x="0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6" name="Freeform 16"/>
            <p:cNvSpPr/>
            <p:nvPr/>
          </p:nvSpPr>
          <p:spPr>
            <a:xfrm>
              <a:off x="8173186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7" name="Freeform 17"/>
            <p:cNvSpPr/>
            <p:nvPr/>
          </p:nvSpPr>
          <p:spPr>
            <a:xfrm>
              <a:off x="16346373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8" name="Freeform 18"/>
            <p:cNvSpPr/>
            <p:nvPr/>
          </p:nvSpPr>
          <p:spPr>
            <a:xfrm>
              <a:off x="4086593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9" name="Freeform 19"/>
            <p:cNvSpPr/>
            <p:nvPr/>
          </p:nvSpPr>
          <p:spPr>
            <a:xfrm>
              <a:off x="12259779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0" name="Freeform 20"/>
            <p:cNvSpPr/>
            <p:nvPr/>
          </p:nvSpPr>
          <p:spPr>
            <a:xfrm>
              <a:off x="20432966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1" name="Freeform 21"/>
            <p:cNvSpPr/>
            <p:nvPr/>
          </p:nvSpPr>
          <p:spPr>
            <a:xfrm>
              <a:off x="0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2" name="Freeform 22"/>
            <p:cNvSpPr/>
            <p:nvPr/>
          </p:nvSpPr>
          <p:spPr>
            <a:xfrm>
              <a:off x="8173186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3" name="Freeform 23"/>
            <p:cNvSpPr/>
            <p:nvPr/>
          </p:nvSpPr>
          <p:spPr>
            <a:xfrm>
              <a:off x="16346373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4" name="Freeform 24"/>
            <p:cNvSpPr/>
            <p:nvPr/>
          </p:nvSpPr>
          <p:spPr>
            <a:xfrm>
              <a:off x="4086593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5" name="Freeform 25"/>
            <p:cNvSpPr/>
            <p:nvPr/>
          </p:nvSpPr>
          <p:spPr>
            <a:xfrm>
              <a:off x="12259779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6" name="Freeform 26"/>
            <p:cNvSpPr/>
            <p:nvPr/>
          </p:nvSpPr>
          <p:spPr>
            <a:xfrm>
              <a:off x="20432966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id="27" name="Group 27"/>
          <p:cNvGrpSpPr/>
          <p:nvPr/>
        </p:nvGrpSpPr>
        <p:grpSpPr>
          <a:xfrm>
            <a:off x="1028700" y="1028700"/>
            <a:ext cx="16230600" cy="8414630"/>
            <a:chOff x="0" y="0"/>
            <a:chExt cx="7599513" cy="3939909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7599513" cy="3939909"/>
            </a:xfrm>
            <a:custGeom>
              <a:avLst/>
              <a:gdLst/>
              <a:ahLst/>
              <a:cxnLst/>
              <a:rect l="l" t="t" r="r" b="b"/>
              <a:pathLst>
                <a:path w="7599513" h="3939909">
                  <a:moveTo>
                    <a:pt x="13833" y="0"/>
                  </a:moveTo>
                  <a:lnTo>
                    <a:pt x="7585680" y="0"/>
                  </a:lnTo>
                  <a:cubicBezTo>
                    <a:pt x="7593319" y="0"/>
                    <a:pt x="7599513" y="6193"/>
                    <a:pt x="7599513" y="13833"/>
                  </a:cubicBezTo>
                  <a:lnTo>
                    <a:pt x="7599513" y="3926076"/>
                  </a:lnTo>
                  <a:cubicBezTo>
                    <a:pt x="7599513" y="3933716"/>
                    <a:pt x="7593319" y="3939909"/>
                    <a:pt x="7585680" y="3939909"/>
                  </a:cubicBezTo>
                  <a:lnTo>
                    <a:pt x="13833" y="3939909"/>
                  </a:lnTo>
                  <a:cubicBezTo>
                    <a:pt x="6193" y="3939909"/>
                    <a:pt x="0" y="3933716"/>
                    <a:pt x="0" y="3926076"/>
                  </a:cubicBezTo>
                  <a:lnTo>
                    <a:pt x="0" y="13833"/>
                  </a:lnTo>
                  <a:cubicBezTo>
                    <a:pt x="0" y="6193"/>
                    <a:pt x="6193" y="0"/>
                    <a:pt x="13833" y="0"/>
                  </a:cubicBezTo>
                  <a:close/>
                </a:path>
              </a:pathLst>
            </a:custGeom>
            <a:solidFill>
              <a:srgbClr val="FDF7F2"/>
            </a:solidFill>
            <a:ln w="28575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id="29" name="TextBox 29"/>
            <p:cNvSpPr txBox="1"/>
            <p:nvPr/>
          </p:nvSpPr>
          <p:spPr>
            <a:xfrm>
              <a:off x="0" y="-19050"/>
              <a:ext cx="7599513" cy="3958959"/>
            </a:xfrm>
            <a:prstGeom prst="rect">
              <a:avLst/>
            </a:prstGeom>
          </p:spPr>
          <p:txBody>
            <a:bodyPr lIns="28575" tIns="28575" rIns="28575" bIns="28575" rtlCol="0" anchor="ctr"/>
            <a:lstStyle/>
            <a:p>
              <a:pPr marL="0" lvl="0" indent="0" algn="ctr">
                <a:lnSpc>
                  <a:spcPts val="1496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0" name="Freeform 30"/>
          <p:cNvSpPr/>
          <p:nvPr/>
        </p:nvSpPr>
        <p:spPr>
          <a:xfrm>
            <a:off x="7036883" y="1587307"/>
            <a:ext cx="9657681" cy="7112385"/>
          </a:xfrm>
          <a:custGeom>
            <a:avLst/>
            <a:gdLst/>
            <a:ahLst/>
            <a:cxnLst/>
            <a:rect l="l" t="t" r="r" b="b"/>
            <a:pathLst>
              <a:path w="9657681" h="7112385">
                <a:moveTo>
                  <a:pt x="0" y="0"/>
                </a:moveTo>
                <a:lnTo>
                  <a:pt x="9657680" y="0"/>
                </a:lnTo>
                <a:lnTo>
                  <a:pt x="9657680" y="7112386"/>
                </a:lnTo>
                <a:lnTo>
                  <a:pt x="0" y="711238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31" name="TextBox 31"/>
          <p:cNvSpPr txBox="1"/>
          <p:nvPr/>
        </p:nvSpPr>
        <p:spPr>
          <a:xfrm>
            <a:off x="1813508" y="1416939"/>
            <a:ext cx="5417338" cy="914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>
                <a:solidFill>
                  <a:srgbClr val="40352D"/>
                </a:solidFill>
                <a:latin typeface="Tlab 라곰 Bold"/>
                <a:ea typeface="Tlab 라곰 Bold"/>
                <a:cs typeface="Tlab 라곰 Bold"/>
                <a:sym typeface="Tlab 라곰 Bold"/>
              </a:rPr>
              <a:t>값 입력 및 테이블 출력</a:t>
            </a:r>
          </a:p>
          <a:p>
            <a:pPr algn="l">
              <a:lnSpc>
                <a:spcPts val="3600"/>
              </a:lnSpc>
            </a:pPr>
            <a:r>
              <a:rPr lang="en-US" sz="3000">
                <a:solidFill>
                  <a:srgbClr val="40352D"/>
                </a:solidFill>
                <a:latin typeface="Tlab 라곰 Bold"/>
                <a:ea typeface="Tlab 라곰 Bold"/>
                <a:cs typeface="Tlab 라곰 Bold"/>
                <a:sym typeface="Tlab 라곰 Bold"/>
              </a:rPr>
              <a:t>(펫 테이블)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4895" y="-986755"/>
            <a:ext cx="18397789" cy="12260510"/>
            <a:chOff x="0" y="0"/>
            <a:chExt cx="24530386" cy="1634734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8173186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5" name="Freeform 5"/>
            <p:cNvSpPr/>
            <p:nvPr/>
          </p:nvSpPr>
          <p:spPr>
            <a:xfrm>
              <a:off x="16346373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6" name="Freeform 6"/>
            <p:cNvSpPr/>
            <p:nvPr/>
          </p:nvSpPr>
          <p:spPr>
            <a:xfrm>
              <a:off x="4086593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7" name="Freeform 7"/>
            <p:cNvSpPr/>
            <p:nvPr/>
          </p:nvSpPr>
          <p:spPr>
            <a:xfrm>
              <a:off x="12259779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8" name="Freeform 8"/>
            <p:cNvSpPr/>
            <p:nvPr/>
          </p:nvSpPr>
          <p:spPr>
            <a:xfrm>
              <a:off x="20432966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9" name="Freeform 9"/>
            <p:cNvSpPr/>
            <p:nvPr/>
          </p:nvSpPr>
          <p:spPr>
            <a:xfrm>
              <a:off x="0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0" name="Freeform 10"/>
            <p:cNvSpPr/>
            <p:nvPr/>
          </p:nvSpPr>
          <p:spPr>
            <a:xfrm>
              <a:off x="8173186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1" name="Freeform 11"/>
            <p:cNvSpPr/>
            <p:nvPr/>
          </p:nvSpPr>
          <p:spPr>
            <a:xfrm>
              <a:off x="16346373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2" name="Freeform 12"/>
            <p:cNvSpPr/>
            <p:nvPr/>
          </p:nvSpPr>
          <p:spPr>
            <a:xfrm>
              <a:off x="4086593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3" name="Freeform 13"/>
            <p:cNvSpPr/>
            <p:nvPr/>
          </p:nvSpPr>
          <p:spPr>
            <a:xfrm>
              <a:off x="12259779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4" name="Freeform 14"/>
            <p:cNvSpPr/>
            <p:nvPr/>
          </p:nvSpPr>
          <p:spPr>
            <a:xfrm>
              <a:off x="20432966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5" name="Freeform 15"/>
            <p:cNvSpPr/>
            <p:nvPr/>
          </p:nvSpPr>
          <p:spPr>
            <a:xfrm>
              <a:off x="0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6" name="Freeform 16"/>
            <p:cNvSpPr/>
            <p:nvPr/>
          </p:nvSpPr>
          <p:spPr>
            <a:xfrm>
              <a:off x="8173186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7" name="Freeform 17"/>
            <p:cNvSpPr/>
            <p:nvPr/>
          </p:nvSpPr>
          <p:spPr>
            <a:xfrm>
              <a:off x="16346373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8" name="Freeform 18"/>
            <p:cNvSpPr/>
            <p:nvPr/>
          </p:nvSpPr>
          <p:spPr>
            <a:xfrm>
              <a:off x="4086593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9" name="Freeform 19"/>
            <p:cNvSpPr/>
            <p:nvPr/>
          </p:nvSpPr>
          <p:spPr>
            <a:xfrm>
              <a:off x="12259779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0" name="Freeform 20"/>
            <p:cNvSpPr/>
            <p:nvPr/>
          </p:nvSpPr>
          <p:spPr>
            <a:xfrm>
              <a:off x="20432966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1" name="Freeform 21"/>
            <p:cNvSpPr/>
            <p:nvPr/>
          </p:nvSpPr>
          <p:spPr>
            <a:xfrm>
              <a:off x="0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2" name="Freeform 22"/>
            <p:cNvSpPr/>
            <p:nvPr/>
          </p:nvSpPr>
          <p:spPr>
            <a:xfrm>
              <a:off x="8173186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3" name="Freeform 23"/>
            <p:cNvSpPr/>
            <p:nvPr/>
          </p:nvSpPr>
          <p:spPr>
            <a:xfrm>
              <a:off x="16346373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4" name="Freeform 24"/>
            <p:cNvSpPr/>
            <p:nvPr/>
          </p:nvSpPr>
          <p:spPr>
            <a:xfrm>
              <a:off x="4086593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5" name="Freeform 25"/>
            <p:cNvSpPr/>
            <p:nvPr/>
          </p:nvSpPr>
          <p:spPr>
            <a:xfrm>
              <a:off x="12259779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6" name="Freeform 26"/>
            <p:cNvSpPr/>
            <p:nvPr/>
          </p:nvSpPr>
          <p:spPr>
            <a:xfrm>
              <a:off x="20432966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id="27" name="Group 27"/>
          <p:cNvGrpSpPr/>
          <p:nvPr/>
        </p:nvGrpSpPr>
        <p:grpSpPr>
          <a:xfrm>
            <a:off x="1028700" y="936185"/>
            <a:ext cx="16230600" cy="8414630"/>
            <a:chOff x="0" y="0"/>
            <a:chExt cx="7599513" cy="3939909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7599513" cy="3939909"/>
            </a:xfrm>
            <a:custGeom>
              <a:avLst/>
              <a:gdLst/>
              <a:ahLst/>
              <a:cxnLst/>
              <a:rect l="l" t="t" r="r" b="b"/>
              <a:pathLst>
                <a:path w="7599513" h="3939909">
                  <a:moveTo>
                    <a:pt x="13833" y="0"/>
                  </a:moveTo>
                  <a:lnTo>
                    <a:pt x="7585680" y="0"/>
                  </a:lnTo>
                  <a:cubicBezTo>
                    <a:pt x="7593319" y="0"/>
                    <a:pt x="7599513" y="6193"/>
                    <a:pt x="7599513" y="13833"/>
                  </a:cubicBezTo>
                  <a:lnTo>
                    <a:pt x="7599513" y="3926076"/>
                  </a:lnTo>
                  <a:cubicBezTo>
                    <a:pt x="7599513" y="3933716"/>
                    <a:pt x="7593319" y="3939909"/>
                    <a:pt x="7585680" y="3939909"/>
                  </a:cubicBezTo>
                  <a:lnTo>
                    <a:pt x="13833" y="3939909"/>
                  </a:lnTo>
                  <a:cubicBezTo>
                    <a:pt x="6193" y="3939909"/>
                    <a:pt x="0" y="3933716"/>
                    <a:pt x="0" y="3926076"/>
                  </a:cubicBezTo>
                  <a:lnTo>
                    <a:pt x="0" y="13833"/>
                  </a:lnTo>
                  <a:cubicBezTo>
                    <a:pt x="0" y="6193"/>
                    <a:pt x="6193" y="0"/>
                    <a:pt x="13833" y="0"/>
                  </a:cubicBezTo>
                  <a:close/>
                </a:path>
              </a:pathLst>
            </a:custGeom>
            <a:solidFill>
              <a:srgbClr val="FDF7F2"/>
            </a:solidFill>
            <a:ln w="28575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id="29" name="TextBox 29"/>
            <p:cNvSpPr txBox="1"/>
            <p:nvPr/>
          </p:nvSpPr>
          <p:spPr>
            <a:xfrm>
              <a:off x="0" y="-19050"/>
              <a:ext cx="7599513" cy="3958959"/>
            </a:xfrm>
            <a:prstGeom prst="rect">
              <a:avLst/>
            </a:prstGeom>
          </p:spPr>
          <p:txBody>
            <a:bodyPr lIns="28575" tIns="28575" rIns="28575" bIns="28575" rtlCol="0" anchor="ctr"/>
            <a:lstStyle/>
            <a:p>
              <a:pPr marL="0" lvl="0" indent="0" algn="ctr">
                <a:lnSpc>
                  <a:spcPts val="1496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2622476" y="1910150"/>
            <a:ext cx="7399557" cy="1343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614"/>
              </a:lnSpc>
            </a:pPr>
            <a:r>
              <a:rPr lang="en-US" sz="8845">
                <a:solidFill>
                  <a:srgbClr val="40352D"/>
                </a:solidFill>
                <a:latin typeface="Tlab 라곰 Bold"/>
                <a:ea typeface="Tlab 라곰 Bold"/>
                <a:cs typeface="Tlab 라곰 Bold"/>
                <a:sym typeface="Tlab 라곰 Bold"/>
              </a:rPr>
              <a:t>CONTENTS</a:t>
            </a:r>
          </a:p>
        </p:txBody>
      </p:sp>
      <p:grpSp>
        <p:nvGrpSpPr>
          <p:cNvPr id="31" name="Group 31"/>
          <p:cNvGrpSpPr/>
          <p:nvPr/>
        </p:nvGrpSpPr>
        <p:grpSpPr>
          <a:xfrm>
            <a:off x="2957319" y="3944398"/>
            <a:ext cx="5818774" cy="852248"/>
            <a:chOff x="0" y="0"/>
            <a:chExt cx="2724474" cy="39904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2724474" cy="399040"/>
            </a:xfrm>
            <a:custGeom>
              <a:avLst/>
              <a:gdLst/>
              <a:ahLst/>
              <a:cxnLst/>
              <a:rect l="l" t="t" r="r" b="b"/>
              <a:pathLst>
                <a:path w="2724474" h="399040">
                  <a:moveTo>
                    <a:pt x="38585" y="0"/>
                  </a:moveTo>
                  <a:lnTo>
                    <a:pt x="2685889" y="0"/>
                  </a:lnTo>
                  <a:cubicBezTo>
                    <a:pt x="2696123" y="0"/>
                    <a:pt x="2705937" y="4065"/>
                    <a:pt x="2713173" y="11301"/>
                  </a:cubicBezTo>
                  <a:cubicBezTo>
                    <a:pt x="2720409" y="18537"/>
                    <a:pt x="2724474" y="28351"/>
                    <a:pt x="2724474" y="38585"/>
                  </a:cubicBezTo>
                  <a:lnTo>
                    <a:pt x="2724474" y="360456"/>
                  </a:lnTo>
                  <a:cubicBezTo>
                    <a:pt x="2724474" y="370689"/>
                    <a:pt x="2720409" y="380503"/>
                    <a:pt x="2713173" y="387739"/>
                  </a:cubicBezTo>
                  <a:cubicBezTo>
                    <a:pt x="2705937" y="394975"/>
                    <a:pt x="2696123" y="399040"/>
                    <a:pt x="2685889" y="399040"/>
                  </a:cubicBezTo>
                  <a:lnTo>
                    <a:pt x="38585" y="399040"/>
                  </a:lnTo>
                  <a:cubicBezTo>
                    <a:pt x="28351" y="399040"/>
                    <a:pt x="18537" y="394975"/>
                    <a:pt x="11301" y="387739"/>
                  </a:cubicBezTo>
                  <a:cubicBezTo>
                    <a:pt x="4065" y="380503"/>
                    <a:pt x="0" y="370689"/>
                    <a:pt x="0" y="360456"/>
                  </a:cubicBezTo>
                  <a:lnTo>
                    <a:pt x="0" y="38585"/>
                  </a:lnTo>
                  <a:cubicBezTo>
                    <a:pt x="0" y="28351"/>
                    <a:pt x="4065" y="18537"/>
                    <a:pt x="11301" y="11301"/>
                  </a:cubicBezTo>
                  <a:cubicBezTo>
                    <a:pt x="18537" y="4065"/>
                    <a:pt x="28351" y="0"/>
                    <a:pt x="3858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id="33" name="TextBox 33"/>
            <p:cNvSpPr txBox="1"/>
            <p:nvPr/>
          </p:nvSpPr>
          <p:spPr>
            <a:xfrm>
              <a:off x="0" y="-19050"/>
              <a:ext cx="2724474" cy="418090"/>
            </a:xfrm>
            <a:prstGeom prst="rect">
              <a:avLst/>
            </a:prstGeom>
          </p:spPr>
          <p:txBody>
            <a:bodyPr lIns="28575" tIns="28575" rIns="28575" bIns="28575" rtlCol="0" anchor="ctr"/>
            <a:lstStyle/>
            <a:p>
              <a:pPr marL="0" lvl="0" indent="0" algn="ctr">
                <a:lnSpc>
                  <a:spcPts val="149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9511907" y="3944398"/>
            <a:ext cx="5818774" cy="852248"/>
            <a:chOff x="0" y="0"/>
            <a:chExt cx="2724474" cy="399040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2724474" cy="399040"/>
            </a:xfrm>
            <a:custGeom>
              <a:avLst/>
              <a:gdLst/>
              <a:ahLst/>
              <a:cxnLst/>
              <a:rect l="l" t="t" r="r" b="b"/>
              <a:pathLst>
                <a:path w="2724474" h="399040">
                  <a:moveTo>
                    <a:pt x="38585" y="0"/>
                  </a:moveTo>
                  <a:lnTo>
                    <a:pt x="2685889" y="0"/>
                  </a:lnTo>
                  <a:cubicBezTo>
                    <a:pt x="2696123" y="0"/>
                    <a:pt x="2705937" y="4065"/>
                    <a:pt x="2713173" y="11301"/>
                  </a:cubicBezTo>
                  <a:cubicBezTo>
                    <a:pt x="2720409" y="18537"/>
                    <a:pt x="2724474" y="28351"/>
                    <a:pt x="2724474" y="38585"/>
                  </a:cubicBezTo>
                  <a:lnTo>
                    <a:pt x="2724474" y="360456"/>
                  </a:lnTo>
                  <a:cubicBezTo>
                    <a:pt x="2724474" y="370689"/>
                    <a:pt x="2720409" y="380503"/>
                    <a:pt x="2713173" y="387739"/>
                  </a:cubicBezTo>
                  <a:cubicBezTo>
                    <a:pt x="2705937" y="394975"/>
                    <a:pt x="2696123" y="399040"/>
                    <a:pt x="2685889" y="399040"/>
                  </a:cubicBezTo>
                  <a:lnTo>
                    <a:pt x="38585" y="399040"/>
                  </a:lnTo>
                  <a:cubicBezTo>
                    <a:pt x="28351" y="399040"/>
                    <a:pt x="18537" y="394975"/>
                    <a:pt x="11301" y="387739"/>
                  </a:cubicBezTo>
                  <a:cubicBezTo>
                    <a:pt x="4065" y="380503"/>
                    <a:pt x="0" y="370689"/>
                    <a:pt x="0" y="360456"/>
                  </a:cubicBezTo>
                  <a:lnTo>
                    <a:pt x="0" y="38585"/>
                  </a:lnTo>
                  <a:cubicBezTo>
                    <a:pt x="0" y="28351"/>
                    <a:pt x="4065" y="18537"/>
                    <a:pt x="11301" y="11301"/>
                  </a:cubicBezTo>
                  <a:cubicBezTo>
                    <a:pt x="18537" y="4065"/>
                    <a:pt x="28351" y="0"/>
                    <a:pt x="3858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id="36" name="TextBox 36"/>
            <p:cNvSpPr txBox="1"/>
            <p:nvPr/>
          </p:nvSpPr>
          <p:spPr>
            <a:xfrm>
              <a:off x="0" y="-19050"/>
              <a:ext cx="2724474" cy="418090"/>
            </a:xfrm>
            <a:prstGeom prst="rect">
              <a:avLst/>
            </a:prstGeom>
          </p:spPr>
          <p:txBody>
            <a:bodyPr lIns="28575" tIns="28575" rIns="28575" bIns="28575" rtlCol="0" anchor="ctr"/>
            <a:lstStyle/>
            <a:p>
              <a:pPr marL="0" lvl="0" indent="0" algn="ctr">
                <a:lnSpc>
                  <a:spcPts val="149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7" name="Group 37"/>
          <p:cNvGrpSpPr/>
          <p:nvPr/>
        </p:nvGrpSpPr>
        <p:grpSpPr>
          <a:xfrm>
            <a:off x="2957319" y="5296518"/>
            <a:ext cx="5818774" cy="852248"/>
            <a:chOff x="0" y="0"/>
            <a:chExt cx="2724474" cy="399040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2724474" cy="399040"/>
            </a:xfrm>
            <a:custGeom>
              <a:avLst/>
              <a:gdLst/>
              <a:ahLst/>
              <a:cxnLst/>
              <a:rect l="l" t="t" r="r" b="b"/>
              <a:pathLst>
                <a:path w="2724474" h="399040">
                  <a:moveTo>
                    <a:pt x="38585" y="0"/>
                  </a:moveTo>
                  <a:lnTo>
                    <a:pt x="2685889" y="0"/>
                  </a:lnTo>
                  <a:cubicBezTo>
                    <a:pt x="2696123" y="0"/>
                    <a:pt x="2705937" y="4065"/>
                    <a:pt x="2713173" y="11301"/>
                  </a:cubicBezTo>
                  <a:cubicBezTo>
                    <a:pt x="2720409" y="18537"/>
                    <a:pt x="2724474" y="28351"/>
                    <a:pt x="2724474" y="38585"/>
                  </a:cubicBezTo>
                  <a:lnTo>
                    <a:pt x="2724474" y="360456"/>
                  </a:lnTo>
                  <a:cubicBezTo>
                    <a:pt x="2724474" y="370689"/>
                    <a:pt x="2720409" y="380503"/>
                    <a:pt x="2713173" y="387739"/>
                  </a:cubicBezTo>
                  <a:cubicBezTo>
                    <a:pt x="2705937" y="394975"/>
                    <a:pt x="2696123" y="399040"/>
                    <a:pt x="2685889" y="399040"/>
                  </a:cubicBezTo>
                  <a:lnTo>
                    <a:pt x="38585" y="399040"/>
                  </a:lnTo>
                  <a:cubicBezTo>
                    <a:pt x="28351" y="399040"/>
                    <a:pt x="18537" y="394975"/>
                    <a:pt x="11301" y="387739"/>
                  </a:cubicBezTo>
                  <a:cubicBezTo>
                    <a:pt x="4065" y="380503"/>
                    <a:pt x="0" y="370689"/>
                    <a:pt x="0" y="360456"/>
                  </a:cubicBezTo>
                  <a:lnTo>
                    <a:pt x="0" y="38585"/>
                  </a:lnTo>
                  <a:cubicBezTo>
                    <a:pt x="0" y="28351"/>
                    <a:pt x="4065" y="18537"/>
                    <a:pt x="11301" y="11301"/>
                  </a:cubicBezTo>
                  <a:cubicBezTo>
                    <a:pt x="18537" y="4065"/>
                    <a:pt x="28351" y="0"/>
                    <a:pt x="3858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id="39" name="TextBox 39"/>
            <p:cNvSpPr txBox="1"/>
            <p:nvPr/>
          </p:nvSpPr>
          <p:spPr>
            <a:xfrm>
              <a:off x="0" y="-19050"/>
              <a:ext cx="2724474" cy="418090"/>
            </a:xfrm>
            <a:prstGeom prst="rect">
              <a:avLst/>
            </a:prstGeom>
          </p:spPr>
          <p:txBody>
            <a:bodyPr lIns="28575" tIns="28575" rIns="28575" bIns="28575" rtlCol="0" anchor="ctr"/>
            <a:lstStyle/>
            <a:p>
              <a:pPr marL="0" lvl="0" indent="0" algn="ctr">
                <a:lnSpc>
                  <a:spcPts val="149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40" name="Group 40"/>
          <p:cNvGrpSpPr/>
          <p:nvPr/>
        </p:nvGrpSpPr>
        <p:grpSpPr>
          <a:xfrm>
            <a:off x="9511907" y="5296518"/>
            <a:ext cx="5818774" cy="852248"/>
            <a:chOff x="0" y="0"/>
            <a:chExt cx="2724474" cy="399040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2724474" cy="399040"/>
            </a:xfrm>
            <a:custGeom>
              <a:avLst/>
              <a:gdLst/>
              <a:ahLst/>
              <a:cxnLst/>
              <a:rect l="l" t="t" r="r" b="b"/>
              <a:pathLst>
                <a:path w="2724474" h="399040">
                  <a:moveTo>
                    <a:pt x="38585" y="0"/>
                  </a:moveTo>
                  <a:lnTo>
                    <a:pt x="2685889" y="0"/>
                  </a:lnTo>
                  <a:cubicBezTo>
                    <a:pt x="2696123" y="0"/>
                    <a:pt x="2705937" y="4065"/>
                    <a:pt x="2713173" y="11301"/>
                  </a:cubicBezTo>
                  <a:cubicBezTo>
                    <a:pt x="2720409" y="18537"/>
                    <a:pt x="2724474" y="28351"/>
                    <a:pt x="2724474" y="38585"/>
                  </a:cubicBezTo>
                  <a:lnTo>
                    <a:pt x="2724474" y="360456"/>
                  </a:lnTo>
                  <a:cubicBezTo>
                    <a:pt x="2724474" y="370689"/>
                    <a:pt x="2720409" y="380503"/>
                    <a:pt x="2713173" y="387739"/>
                  </a:cubicBezTo>
                  <a:cubicBezTo>
                    <a:pt x="2705937" y="394975"/>
                    <a:pt x="2696123" y="399040"/>
                    <a:pt x="2685889" y="399040"/>
                  </a:cubicBezTo>
                  <a:lnTo>
                    <a:pt x="38585" y="399040"/>
                  </a:lnTo>
                  <a:cubicBezTo>
                    <a:pt x="28351" y="399040"/>
                    <a:pt x="18537" y="394975"/>
                    <a:pt x="11301" y="387739"/>
                  </a:cubicBezTo>
                  <a:cubicBezTo>
                    <a:pt x="4065" y="380503"/>
                    <a:pt x="0" y="370689"/>
                    <a:pt x="0" y="360456"/>
                  </a:cubicBezTo>
                  <a:lnTo>
                    <a:pt x="0" y="38585"/>
                  </a:lnTo>
                  <a:cubicBezTo>
                    <a:pt x="0" y="28351"/>
                    <a:pt x="4065" y="18537"/>
                    <a:pt x="11301" y="11301"/>
                  </a:cubicBezTo>
                  <a:cubicBezTo>
                    <a:pt x="18537" y="4065"/>
                    <a:pt x="28351" y="0"/>
                    <a:pt x="3858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id="42" name="TextBox 42"/>
            <p:cNvSpPr txBox="1"/>
            <p:nvPr/>
          </p:nvSpPr>
          <p:spPr>
            <a:xfrm>
              <a:off x="0" y="-19050"/>
              <a:ext cx="2724474" cy="418090"/>
            </a:xfrm>
            <a:prstGeom prst="rect">
              <a:avLst/>
            </a:prstGeom>
          </p:spPr>
          <p:txBody>
            <a:bodyPr lIns="28575" tIns="28575" rIns="28575" bIns="28575" rtlCol="0" anchor="ctr"/>
            <a:lstStyle/>
            <a:p>
              <a:pPr marL="0" lvl="0" indent="0" algn="ctr">
                <a:lnSpc>
                  <a:spcPts val="149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43" name="Group 43"/>
          <p:cNvGrpSpPr/>
          <p:nvPr/>
        </p:nvGrpSpPr>
        <p:grpSpPr>
          <a:xfrm>
            <a:off x="2957319" y="6644066"/>
            <a:ext cx="5818774" cy="852248"/>
            <a:chOff x="0" y="0"/>
            <a:chExt cx="2724474" cy="399040"/>
          </a:xfrm>
        </p:grpSpPr>
        <p:sp>
          <p:nvSpPr>
            <p:cNvPr id="44" name="Freeform 44"/>
            <p:cNvSpPr/>
            <p:nvPr/>
          </p:nvSpPr>
          <p:spPr>
            <a:xfrm>
              <a:off x="0" y="0"/>
              <a:ext cx="2724474" cy="399040"/>
            </a:xfrm>
            <a:custGeom>
              <a:avLst/>
              <a:gdLst/>
              <a:ahLst/>
              <a:cxnLst/>
              <a:rect l="l" t="t" r="r" b="b"/>
              <a:pathLst>
                <a:path w="2724474" h="399040">
                  <a:moveTo>
                    <a:pt x="38585" y="0"/>
                  </a:moveTo>
                  <a:lnTo>
                    <a:pt x="2685889" y="0"/>
                  </a:lnTo>
                  <a:cubicBezTo>
                    <a:pt x="2696123" y="0"/>
                    <a:pt x="2705937" y="4065"/>
                    <a:pt x="2713173" y="11301"/>
                  </a:cubicBezTo>
                  <a:cubicBezTo>
                    <a:pt x="2720409" y="18537"/>
                    <a:pt x="2724474" y="28351"/>
                    <a:pt x="2724474" y="38585"/>
                  </a:cubicBezTo>
                  <a:lnTo>
                    <a:pt x="2724474" y="360456"/>
                  </a:lnTo>
                  <a:cubicBezTo>
                    <a:pt x="2724474" y="370689"/>
                    <a:pt x="2720409" y="380503"/>
                    <a:pt x="2713173" y="387739"/>
                  </a:cubicBezTo>
                  <a:cubicBezTo>
                    <a:pt x="2705937" y="394975"/>
                    <a:pt x="2696123" y="399040"/>
                    <a:pt x="2685889" y="399040"/>
                  </a:cubicBezTo>
                  <a:lnTo>
                    <a:pt x="38585" y="399040"/>
                  </a:lnTo>
                  <a:cubicBezTo>
                    <a:pt x="28351" y="399040"/>
                    <a:pt x="18537" y="394975"/>
                    <a:pt x="11301" y="387739"/>
                  </a:cubicBezTo>
                  <a:cubicBezTo>
                    <a:pt x="4065" y="380503"/>
                    <a:pt x="0" y="370689"/>
                    <a:pt x="0" y="360456"/>
                  </a:cubicBezTo>
                  <a:lnTo>
                    <a:pt x="0" y="38585"/>
                  </a:lnTo>
                  <a:cubicBezTo>
                    <a:pt x="0" y="28351"/>
                    <a:pt x="4065" y="18537"/>
                    <a:pt x="11301" y="11301"/>
                  </a:cubicBezTo>
                  <a:cubicBezTo>
                    <a:pt x="18537" y="4065"/>
                    <a:pt x="28351" y="0"/>
                    <a:pt x="3858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id="45" name="TextBox 45"/>
            <p:cNvSpPr txBox="1"/>
            <p:nvPr/>
          </p:nvSpPr>
          <p:spPr>
            <a:xfrm>
              <a:off x="0" y="-19050"/>
              <a:ext cx="2724474" cy="418090"/>
            </a:xfrm>
            <a:prstGeom prst="rect">
              <a:avLst/>
            </a:prstGeom>
          </p:spPr>
          <p:txBody>
            <a:bodyPr lIns="28575" tIns="28575" rIns="28575" bIns="28575" rtlCol="0" anchor="ctr"/>
            <a:lstStyle/>
            <a:p>
              <a:pPr marL="0" lvl="0" indent="0" algn="ctr">
                <a:lnSpc>
                  <a:spcPts val="149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46" name="Group 46"/>
          <p:cNvGrpSpPr/>
          <p:nvPr/>
        </p:nvGrpSpPr>
        <p:grpSpPr>
          <a:xfrm>
            <a:off x="9511907" y="6644066"/>
            <a:ext cx="5818774" cy="852248"/>
            <a:chOff x="0" y="0"/>
            <a:chExt cx="2724474" cy="399040"/>
          </a:xfrm>
        </p:grpSpPr>
        <p:sp>
          <p:nvSpPr>
            <p:cNvPr id="47" name="Freeform 47"/>
            <p:cNvSpPr/>
            <p:nvPr/>
          </p:nvSpPr>
          <p:spPr>
            <a:xfrm>
              <a:off x="0" y="0"/>
              <a:ext cx="2724474" cy="399040"/>
            </a:xfrm>
            <a:custGeom>
              <a:avLst/>
              <a:gdLst/>
              <a:ahLst/>
              <a:cxnLst/>
              <a:rect l="l" t="t" r="r" b="b"/>
              <a:pathLst>
                <a:path w="2724474" h="399040">
                  <a:moveTo>
                    <a:pt x="38585" y="0"/>
                  </a:moveTo>
                  <a:lnTo>
                    <a:pt x="2685889" y="0"/>
                  </a:lnTo>
                  <a:cubicBezTo>
                    <a:pt x="2696123" y="0"/>
                    <a:pt x="2705937" y="4065"/>
                    <a:pt x="2713173" y="11301"/>
                  </a:cubicBezTo>
                  <a:cubicBezTo>
                    <a:pt x="2720409" y="18537"/>
                    <a:pt x="2724474" y="28351"/>
                    <a:pt x="2724474" y="38585"/>
                  </a:cubicBezTo>
                  <a:lnTo>
                    <a:pt x="2724474" y="360456"/>
                  </a:lnTo>
                  <a:cubicBezTo>
                    <a:pt x="2724474" y="370689"/>
                    <a:pt x="2720409" y="380503"/>
                    <a:pt x="2713173" y="387739"/>
                  </a:cubicBezTo>
                  <a:cubicBezTo>
                    <a:pt x="2705937" y="394975"/>
                    <a:pt x="2696123" y="399040"/>
                    <a:pt x="2685889" y="399040"/>
                  </a:cubicBezTo>
                  <a:lnTo>
                    <a:pt x="38585" y="399040"/>
                  </a:lnTo>
                  <a:cubicBezTo>
                    <a:pt x="28351" y="399040"/>
                    <a:pt x="18537" y="394975"/>
                    <a:pt x="11301" y="387739"/>
                  </a:cubicBezTo>
                  <a:cubicBezTo>
                    <a:pt x="4065" y="380503"/>
                    <a:pt x="0" y="370689"/>
                    <a:pt x="0" y="360456"/>
                  </a:cubicBezTo>
                  <a:lnTo>
                    <a:pt x="0" y="38585"/>
                  </a:lnTo>
                  <a:cubicBezTo>
                    <a:pt x="0" y="28351"/>
                    <a:pt x="4065" y="18537"/>
                    <a:pt x="11301" y="11301"/>
                  </a:cubicBezTo>
                  <a:cubicBezTo>
                    <a:pt x="18537" y="4065"/>
                    <a:pt x="28351" y="0"/>
                    <a:pt x="3858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id="48" name="TextBox 48"/>
            <p:cNvSpPr txBox="1"/>
            <p:nvPr/>
          </p:nvSpPr>
          <p:spPr>
            <a:xfrm>
              <a:off x="0" y="-19050"/>
              <a:ext cx="2724474" cy="418090"/>
            </a:xfrm>
            <a:prstGeom prst="rect">
              <a:avLst/>
            </a:prstGeom>
          </p:spPr>
          <p:txBody>
            <a:bodyPr lIns="28575" tIns="28575" rIns="28575" bIns="28575" rtlCol="0" anchor="ctr"/>
            <a:lstStyle/>
            <a:p>
              <a:pPr marL="0" lvl="0" indent="0" algn="ctr">
                <a:lnSpc>
                  <a:spcPts val="1496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49" name="TextBox 49"/>
          <p:cNvSpPr txBox="1"/>
          <p:nvPr/>
        </p:nvSpPr>
        <p:spPr>
          <a:xfrm>
            <a:off x="10800877" y="4015811"/>
            <a:ext cx="4298870" cy="6046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9"/>
              </a:lnSpc>
              <a:spcBef>
                <a:spcPct val="0"/>
              </a:spcBef>
            </a:pPr>
            <a:r>
              <a:rPr lang="en-US" sz="3300">
                <a:solidFill>
                  <a:srgbClr val="40352D"/>
                </a:solidFill>
                <a:latin typeface="Tlab 라곰 Bold"/>
                <a:ea typeface="Tlab 라곰 Bold"/>
                <a:cs typeface="Tlab 라곰 Bold"/>
                <a:sym typeface="Tlab 라곰 Bold"/>
              </a:rPr>
              <a:t>테이블 명세서 작성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4246288" y="5367931"/>
            <a:ext cx="4298870" cy="6046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9"/>
              </a:lnSpc>
              <a:spcBef>
                <a:spcPct val="0"/>
              </a:spcBef>
            </a:pPr>
            <a:r>
              <a:rPr lang="en-US" sz="3300">
                <a:solidFill>
                  <a:srgbClr val="40352D"/>
                </a:solidFill>
                <a:latin typeface="Tlab 라곰 Bold"/>
                <a:ea typeface="Tlab 라곰 Bold"/>
                <a:cs typeface="Tlab 라곰 Bold"/>
                <a:sym typeface="Tlab 라곰 Bold"/>
              </a:rPr>
              <a:t>요구사항 정리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10800877" y="5367931"/>
            <a:ext cx="4298870" cy="6046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9"/>
              </a:lnSpc>
              <a:spcBef>
                <a:spcPct val="0"/>
              </a:spcBef>
            </a:pPr>
            <a:r>
              <a:rPr lang="en-US" sz="3300">
                <a:solidFill>
                  <a:srgbClr val="40352D"/>
                </a:solidFill>
                <a:latin typeface="Tlab 라곰 Bold"/>
                <a:ea typeface="Tlab 라곰 Bold"/>
                <a:cs typeface="Tlab 라곰 Bold"/>
                <a:sym typeface="Tlab 라곰 Bold"/>
              </a:rPr>
              <a:t>기능 테스트-쿼리 구현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4246288" y="6715478"/>
            <a:ext cx="4298870" cy="6046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9"/>
              </a:lnSpc>
              <a:spcBef>
                <a:spcPct val="0"/>
              </a:spcBef>
            </a:pPr>
            <a:r>
              <a:rPr lang="en-US" sz="3300">
                <a:solidFill>
                  <a:srgbClr val="40352D"/>
                </a:solidFill>
                <a:latin typeface="Tlab 라곰 Bold"/>
                <a:ea typeface="Tlab 라곰 Bold"/>
                <a:cs typeface="Tlab 라곰 Bold"/>
                <a:sym typeface="Tlab 라곰 Bold"/>
              </a:rPr>
              <a:t>ERD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10800877" y="6715478"/>
            <a:ext cx="4298870" cy="6046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9"/>
              </a:lnSpc>
              <a:spcBef>
                <a:spcPct val="0"/>
              </a:spcBef>
            </a:pPr>
            <a:r>
              <a:rPr lang="en-US" sz="3300">
                <a:solidFill>
                  <a:srgbClr val="40352D"/>
                </a:solidFill>
                <a:latin typeface="Tlab 라곰 Bold"/>
                <a:ea typeface="Tlab 라곰 Bold"/>
                <a:cs typeface="Tlab 라곰 Bold"/>
                <a:sym typeface="Tlab 라곰 Bold"/>
              </a:rPr>
              <a:t>수정과정 및 아쉬운점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3243607" y="4015811"/>
            <a:ext cx="636438" cy="6046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9"/>
              </a:lnSpc>
              <a:spcBef>
                <a:spcPct val="0"/>
              </a:spcBef>
            </a:pPr>
            <a:r>
              <a:rPr lang="en-US" sz="3300">
                <a:solidFill>
                  <a:srgbClr val="40352D"/>
                </a:solidFill>
                <a:latin typeface="Tlab 라곰 Bold"/>
                <a:ea typeface="Tlab 라곰 Bold"/>
                <a:cs typeface="Tlab 라곰 Bold"/>
                <a:sym typeface="Tlab 라곰 Bold"/>
              </a:rPr>
              <a:t>1</a:t>
            </a:r>
          </a:p>
        </p:txBody>
      </p:sp>
      <p:sp>
        <p:nvSpPr>
          <p:cNvPr id="55" name="TextBox 55"/>
          <p:cNvSpPr txBox="1"/>
          <p:nvPr/>
        </p:nvSpPr>
        <p:spPr>
          <a:xfrm>
            <a:off x="9798196" y="4015811"/>
            <a:ext cx="636438" cy="6046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9"/>
              </a:lnSpc>
              <a:spcBef>
                <a:spcPct val="0"/>
              </a:spcBef>
            </a:pPr>
            <a:r>
              <a:rPr lang="en-US" sz="3300">
                <a:solidFill>
                  <a:srgbClr val="40352D"/>
                </a:solidFill>
                <a:latin typeface="Tlab 라곰 Bold"/>
                <a:ea typeface="Tlab 라곰 Bold"/>
                <a:cs typeface="Tlab 라곰 Bold"/>
                <a:sym typeface="Tlab 라곰 Bold"/>
              </a:rPr>
              <a:t>4</a:t>
            </a:r>
          </a:p>
        </p:txBody>
      </p:sp>
      <p:sp>
        <p:nvSpPr>
          <p:cNvPr id="56" name="TextBox 56"/>
          <p:cNvSpPr txBox="1"/>
          <p:nvPr/>
        </p:nvSpPr>
        <p:spPr>
          <a:xfrm>
            <a:off x="3243607" y="5365645"/>
            <a:ext cx="636438" cy="6046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9"/>
              </a:lnSpc>
              <a:spcBef>
                <a:spcPct val="0"/>
              </a:spcBef>
            </a:pPr>
            <a:r>
              <a:rPr lang="en-US" sz="3300">
                <a:solidFill>
                  <a:srgbClr val="40352D"/>
                </a:solidFill>
                <a:latin typeface="Tlab 라곰 Bold"/>
                <a:ea typeface="Tlab 라곰 Bold"/>
                <a:cs typeface="Tlab 라곰 Bold"/>
                <a:sym typeface="Tlab 라곰 Bold"/>
              </a:rPr>
              <a:t>2</a:t>
            </a:r>
          </a:p>
        </p:txBody>
      </p:sp>
      <p:sp>
        <p:nvSpPr>
          <p:cNvPr id="57" name="TextBox 57"/>
          <p:cNvSpPr txBox="1"/>
          <p:nvPr/>
        </p:nvSpPr>
        <p:spPr>
          <a:xfrm>
            <a:off x="9798196" y="5365645"/>
            <a:ext cx="636438" cy="6046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9"/>
              </a:lnSpc>
              <a:spcBef>
                <a:spcPct val="0"/>
              </a:spcBef>
            </a:pPr>
            <a:r>
              <a:rPr lang="en-US" sz="3300">
                <a:solidFill>
                  <a:srgbClr val="40352D"/>
                </a:solidFill>
                <a:latin typeface="Tlab 라곰 Bold"/>
                <a:ea typeface="Tlab 라곰 Bold"/>
                <a:cs typeface="Tlab 라곰 Bold"/>
                <a:sym typeface="Tlab 라곰 Bold"/>
              </a:rPr>
              <a:t>5</a:t>
            </a:r>
          </a:p>
        </p:txBody>
      </p:sp>
      <p:sp>
        <p:nvSpPr>
          <p:cNvPr id="58" name="TextBox 58"/>
          <p:cNvSpPr txBox="1"/>
          <p:nvPr/>
        </p:nvSpPr>
        <p:spPr>
          <a:xfrm>
            <a:off x="3243607" y="6720266"/>
            <a:ext cx="636438" cy="6046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9"/>
              </a:lnSpc>
              <a:spcBef>
                <a:spcPct val="0"/>
              </a:spcBef>
            </a:pPr>
            <a:r>
              <a:rPr lang="en-US" sz="3300">
                <a:solidFill>
                  <a:srgbClr val="40352D"/>
                </a:solidFill>
                <a:latin typeface="Tlab 라곰 Bold"/>
                <a:ea typeface="Tlab 라곰 Bold"/>
                <a:cs typeface="Tlab 라곰 Bold"/>
                <a:sym typeface="Tlab 라곰 Bold"/>
              </a:rPr>
              <a:t>3</a:t>
            </a:r>
          </a:p>
        </p:txBody>
      </p:sp>
      <p:sp>
        <p:nvSpPr>
          <p:cNvPr id="59" name="TextBox 59"/>
          <p:cNvSpPr txBox="1"/>
          <p:nvPr/>
        </p:nvSpPr>
        <p:spPr>
          <a:xfrm>
            <a:off x="9798196" y="6720266"/>
            <a:ext cx="636438" cy="6046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9"/>
              </a:lnSpc>
              <a:spcBef>
                <a:spcPct val="0"/>
              </a:spcBef>
            </a:pPr>
            <a:r>
              <a:rPr lang="en-US" sz="3300">
                <a:solidFill>
                  <a:srgbClr val="40352D"/>
                </a:solidFill>
                <a:latin typeface="Tlab 라곰 Bold"/>
                <a:ea typeface="Tlab 라곰 Bold"/>
                <a:cs typeface="Tlab 라곰 Bold"/>
                <a:sym typeface="Tlab 라곰 Bold"/>
              </a:rPr>
              <a:t>6</a:t>
            </a:r>
          </a:p>
        </p:txBody>
      </p:sp>
      <p:sp>
        <p:nvSpPr>
          <p:cNvPr id="60" name="TextBox 60"/>
          <p:cNvSpPr txBox="1"/>
          <p:nvPr/>
        </p:nvSpPr>
        <p:spPr>
          <a:xfrm>
            <a:off x="4246288" y="4025121"/>
            <a:ext cx="4298870" cy="6046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9"/>
              </a:lnSpc>
              <a:spcBef>
                <a:spcPct val="0"/>
              </a:spcBef>
            </a:pPr>
            <a:r>
              <a:rPr lang="en-US" sz="3300">
                <a:solidFill>
                  <a:srgbClr val="40352D"/>
                </a:solidFill>
                <a:latin typeface="Tlab 라곰 Bold"/>
                <a:ea typeface="Tlab 라곰 Bold"/>
                <a:cs typeface="Tlab 라곰 Bold"/>
                <a:sym typeface="Tlab 라곰 Bold"/>
              </a:rPr>
              <a:t>주제 및 기능 선정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4895" y="-986755"/>
            <a:ext cx="18397789" cy="12260510"/>
            <a:chOff x="0" y="0"/>
            <a:chExt cx="24530386" cy="1634734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8173186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5" name="Freeform 5"/>
            <p:cNvSpPr/>
            <p:nvPr/>
          </p:nvSpPr>
          <p:spPr>
            <a:xfrm>
              <a:off x="16346373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6" name="Freeform 6"/>
            <p:cNvSpPr/>
            <p:nvPr/>
          </p:nvSpPr>
          <p:spPr>
            <a:xfrm>
              <a:off x="4086593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7" name="Freeform 7"/>
            <p:cNvSpPr/>
            <p:nvPr/>
          </p:nvSpPr>
          <p:spPr>
            <a:xfrm>
              <a:off x="12259779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8" name="Freeform 8"/>
            <p:cNvSpPr/>
            <p:nvPr/>
          </p:nvSpPr>
          <p:spPr>
            <a:xfrm>
              <a:off x="20432966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9" name="Freeform 9"/>
            <p:cNvSpPr/>
            <p:nvPr/>
          </p:nvSpPr>
          <p:spPr>
            <a:xfrm>
              <a:off x="0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0" name="Freeform 10"/>
            <p:cNvSpPr/>
            <p:nvPr/>
          </p:nvSpPr>
          <p:spPr>
            <a:xfrm>
              <a:off x="8173186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1" name="Freeform 11"/>
            <p:cNvSpPr/>
            <p:nvPr/>
          </p:nvSpPr>
          <p:spPr>
            <a:xfrm>
              <a:off x="16346373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2" name="Freeform 12"/>
            <p:cNvSpPr/>
            <p:nvPr/>
          </p:nvSpPr>
          <p:spPr>
            <a:xfrm>
              <a:off x="4086593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3" name="Freeform 13"/>
            <p:cNvSpPr/>
            <p:nvPr/>
          </p:nvSpPr>
          <p:spPr>
            <a:xfrm>
              <a:off x="12259779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4" name="Freeform 14"/>
            <p:cNvSpPr/>
            <p:nvPr/>
          </p:nvSpPr>
          <p:spPr>
            <a:xfrm>
              <a:off x="20432966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5" name="Freeform 15"/>
            <p:cNvSpPr/>
            <p:nvPr/>
          </p:nvSpPr>
          <p:spPr>
            <a:xfrm>
              <a:off x="0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6" name="Freeform 16"/>
            <p:cNvSpPr/>
            <p:nvPr/>
          </p:nvSpPr>
          <p:spPr>
            <a:xfrm>
              <a:off x="8173186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7" name="Freeform 17"/>
            <p:cNvSpPr/>
            <p:nvPr/>
          </p:nvSpPr>
          <p:spPr>
            <a:xfrm>
              <a:off x="16346373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8" name="Freeform 18"/>
            <p:cNvSpPr/>
            <p:nvPr/>
          </p:nvSpPr>
          <p:spPr>
            <a:xfrm>
              <a:off x="4086593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9" name="Freeform 19"/>
            <p:cNvSpPr/>
            <p:nvPr/>
          </p:nvSpPr>
          <p:spPr>
            <a:xfrm>
              <a:off x="12259779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0" name="Freeform 20"/>
            <p:cNvSpPr/>
            <p:nvPr/>
          </p:nvSpPr>
          <p:spPr>
            <a:xfrm>
              <a:off x="20432966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1" name="Freeform 21"/>
            <p:cNvSpPr/>
            <p:nvPr/>
          </p:nvSpPr>
          <p:spPr>
            <a:xfrm>
              <a:off x="0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2" name="Freeform 22"/>
            <p:cNvSpPr/>
            <p:nvPr/>
          </p:nvSpPr>
          <p:spPr>
            <a:xfrm>
              <a:off x="8173186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3" name="Freeform 23"/>
            <p:cNvSpPr/>
            <p:nvPr/>
          </p:nvSpPr>
          <p:spPr>
            <a:xfrm>
              <a:off x="16346373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4" name="Freeform 24"/>
            <p:cNvSpPr/>
            <p:nvPr/>
          </p:nvSpPr>
          <p:spPr>
            <a:xfrm>
              <a:off x="4086593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5" name="Freeform 25"/>
            <p:cNvSpPr/>
            <p:nvPr/>
          </p:nvSpPr>
          <p:spPr>
            <a:xfrm>
              <a:off x="12259779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6" name="Freeform 26"/>
            <p:cNvSpPr/>
            <p:nvPr/>
          </p:nvSpPr>
          <p:spPr>
            <a:xfrm>
              <a:off x="20432966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id="27" name="Group 27"/>
          <p:cNvGrpSpPr/>
          <p:nvPr/>
        </p:nvGrpSpPr>
        <p:grpSpPr>
          <a:xfrm>
            <a:off x="1028700" y="1028700"/>
            <a:ext cx="16230600" cy="8414630"/>
            <a:chOff x="0" y="0"/>
            <a:chExt cx="7599513" cy="3939909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7599513" cy="3939909"/>
            </a:xfrm>
            <a:custGeom>
              <a:avLst/>
              <a:gdLst/>
              <a:ahLst/>
              <a:cxnLst/>
              <a:rect l="l" t="t" r="r" b="b"/>
              <a:pathLst>
                <a:path w="7599513" h="3939909">
                  <a:moveTo>
                    <a:pt x="13833" y="0"/>
                  </a:moveTo>
                  <a:lnTo>
                    <a:pt x="7585680" y="0"/>
                  </a:lnTo>
                  <a:cubicBezTo>
                    <a:pt x="7593319" y="0"/>
                    <a:pt x="7599513" y="6193"/>
                    <a:pt x="7599513" y="13833"/>
                  </a:cubicBezTo>
                  <a:lnTo>
                    <a:pt x="7599513" y="3926076"/>
                  </a:lnTo>
                  <a:cubicBezTo>
                    <a:pt x="7599513" y="3933716"/>
                    <a:pt x="7593319" y="3939909"/>
                    <a:pt x="7585680" y="3939909"/>
                  </a:cubicBezTo>
                  <a:lnTo>
                    <a:pt x="13833" y="3939909"/>
                  </a:lnTo>
                  <a:cubicBezTo>
                    <a:pt x="6193" y="3939909"/>
                    <a:pt x="0" y="3933716"/>
                    <a:pt x="0" y="3926076"/>
                  </a:cubicBezTo>
                  <a:lnTo>
                    <a:pt x="0" y="13833"/>
                  </a:lnTo>
                  <a:cubicBezTo>
                    <a:pt x="0" y="6193"/>
                    <a:pt x="6193" y="0"/>
                    <a:pt x="13833" y="0"/>
                  </a:cubicBezTo>
                  <a:close/>
                </a:path>
              </a:pathLst>
            </a:custGeom>
            <a:solidFill>
              <a:srgbClr val="FDF7F2"/>
            </a:solidFill>
            <a:ln w="28575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id="29" name="TextBox 29"/>
            <p:cNvSpPr txBox="1"/>
            <p:nvPr/>
          </p:nvSpPr>
          <p:spPr>
            <a:xfrm>
              <a:off x="0" y="-19050"/>
              <a:ext cx="7599513" cy="3958959"/>
            </a:xfrm>
            <a:prstGeom prst="rect">
              <a:avLst/>
            </a:prstGeom>
          </p:spPr>
          <p:txBody>
            <a:bodyPr lIns="28575" tIns="28575" rIns="28575" bIns="28575" rtlCol="0" anchor="ctr"/>
            <a:lstStyle/>
            <a:p>
              <a:pPr marL="0" lvl="0" indent="0" algn="ctr">
                <a:lnSpc>
                  <a:spcPts val="149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1988812" y="1497828"/>
            <a:ext cx="5987274" cy="1586643"/>
            <a:chOff x="0" y="0"/>
            <a:chExt cx="1417215" cy="375566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1417215" cy="375566"/>
            </a:xfrm>
            <a:custGeom>
              <a:avLst/>
              <a:gdLst/>
              <a:ahLst/>
              <a:cxnLst/>
              <a:rect l="l" t="t" r="r" b="b"/>
              <a:pathLst>
                <a:path w="1417215" h="375566">
                  <a:moveTo>
                    <a:pt x="29740" y="0"/>
                  </a:moveTo>
                  <a:lnTo>
                    <a:pt x="1387474" y="0"/>
                  </a:lnTo>
                  <a:cubicBezTo>
                    <a:pt x="1395362" y="0"/>
                    <a:pt x="1402927" y="3133"/>
                    <a:pt x="1408504" y="8711"/>
                  </a:cubicBezTo>
                  <a:cubicBezTo>
                    <a:pt x="1414082" y="14288"/>
                    <a:pt x="1417215" y="21853"/>
                    <a:pt x="1417215" y="29740"/>
                  </a:cubicBezTo>
                  <a:lnTo>
                    <a:pt x="1417215" y="345825"/>
                  </a:lnTo>
                  <a:cubicBezTo>
                    <a:pt x="1417215" y="353713"/>
                    <a:pt x="1414082" y="361277"/>
                    <a:pt x="1408504" y="366855"/>
                  </a:cubicBezTo>
                  <a:cubicBezTo>
                    <a:pt x="1402927" y="372432"/>
                    <a:pt x="1395362" y="375566"/>
                    <a:pt x="1387474" y="375566"/>
                  </a:cubicBezTo>
                  <a:lnTo>
                    <a:pt x="29740" y="375566"/>
                  </a:lnTo>
                  <a:cubicBezTo>
                    <a:pt x="21853" y="375566"/>
                    <a:pt x="14288" y="372432"/>
                    <a:pt x="8711" y="366855"/>
                  </a:cubicBezTo>
                  <a:cubicBezTo>
                    <a:pt x="3133" y="361277"/>
                    <a:pt x="0" y="353713"/>
                    <a:pt x="0" y="345825"/>
                  </a:cubicBezTo>
                  <a:lnTo>
                    <a:pt x="0" y="29740"/>
                  </a:lnTo>
                  <a:cubicBezTo>
                    <a:pt x="0" y="21853"/>
                    <a:pt x="3133" y="14288"/>
                    <a:pt x="8711" y="8711"/>
                  </a:cubicBezTo>
                  <a:cubicBezTo>
                    <a:pt x="14288" y="3133"/>
                    <a:pt x="21853" y="0"/>
                    <a:pt x="29740" y="0"/>
                  </a:cubicBezTo>
                  <a:close/>
                </a:path>
              </a:pathLst>
            </a:custGeom>
            <a:blipFill>
              <a:blip r:embed="rId4"/>
              <a:stretch>
                <a:fillRect t="-4004" b="-4004"/>
              </a:stretch>
            </a:blipFill>
            <a:ln w="19050" cap="rnd">
              <a:solidFill>
                <a:srgbClr val="FDF7F2"/>
              </a:solidFill>
              <a:prstDash val="solid"/>
              <a:round/>
            </a:ln>
          </p:spPr>
        </p:sp>
      </p:grpSp>
      <p:sp>
        <p:nvSpPr>
          <p:cNvPr id="32" name="Freeform 32"/>
          <p:cNvSpPr/>
          <p:nvPr/>
        </p:nvSpPr>
        <p:spPr>
          <a:xfrm>
            <a:off x="2188340" y="4150575"/>
            <a:ext cx="12362007" cy="4684392"/>
          </a:xfrm>
          <a:custGeom>
            <a:avLst/>
            <a:gdLst/>
            <a:ahLst/>
            <a:cxnLst/>
            <a:rect l="l" t="t" r="r" b="b"/>
            <a:pathLst>
              <a:path w="12362007" h="4684392">
                <a:moveTo>
                  <a:pt x="0" y="0"/>
                </a:moveTo>
                <a:lnTo>
                  <a:pt x="12362007" y="0"/>
                </a:lnTo>
                <a:lnTo>
                  <a:pt x="12362007" y="4684393"/>
                </a:lnTo>
                <a:lnTo>
                  <a:pt x="0" y="468439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33" name="TextBox 33"/>
          <p:cNvSpPr txBox="1"/>
          <p:nvPr/>
        </p:nvSpPr>
        <p:spPr>
          <a:xfrm>
            <a:off x="2188340" y="2693947"/>
            <a:ext cx="5075576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5000">
                <a:solidFill>
                  <a:srgbClr val="40352D"/>
                </a:solidFill>
                <a:latin typeface="Tlab 라곰 Bold"/>
                <a:ea typeface="Tlab 라곰 Bold"/>
                <a:cs typeface="Tlab 라곰 Bold"/>
                <a:sym typeface="Tlab 라곰 Bold"/>
              </a:rPr>
              <a:t>테스트 - 쿼리 구현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2188340" y="3579423"/>
            <a:ext cx="5075576" cy="457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>
                <a:solidFill>
                  <a:srgbClr val="40352D"/>
                </a:solidFill>
                <a:latin typeface="Tlab 라곰 Bold"/>
                <a:ea typeface="Tlab 라곰 Bold"/>
                <a:cs typeface="Tlab 라곰 Bold"/>
                <a:sym typeface="Tlab 라곰 Bold"/>
              </a:rPr>
              <a:t> 상품 테이블 생성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4895" y="-986755"/>
            <a:ext cx="18397789" cy="12260510"/>
            <a:chOff x="0" y="0"/>
            <a:chExt cx="24530386" cy="1634734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8173186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5" name="Freeform 5"/>
            <p:cNvSpPr/>
            <p:nvPr/>
          </p:nvSpPr>
          <p:spPr>
            <a:xfrm>
              <a:off x="16346373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6" name="Freeform 6"/>
            <p:cNvSpPr/>
            <p:nvPr/>
          </p:nvSpPr>
          <p:spPr>
            <a:xfrm>
              <a:off x="4086593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7" name="Freeform 7"/>
            <p:cNvSpPr/>
            <p:nvPr/>
          </p:nvSpPr>
          <p:spPr>
            <a:xfrm>
              <a:off x="12259779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8" name="Freeform 8"/>
            <p:cNvSpPr/>
            <p:nvPr/>
          </p:nvSpPr>
          <p:spPr>
            <a:xfrm>
              <a:off x="20432966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9" name="Freeform 9"/>
            <p:cNvSpPr/>
            <p:nvPr/>
          </p:nvSpPr>
          <p:spPr>
            <a:xfrm>
              <a:off x="0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0" name="Freeform 10"/>
            <p:cNvSpPr/>
            <p:nvPr/>
          </p:nvSpPr>
          <p:spPr>
            <a:xfrm>
              <a:off x="8173186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1" name="Freeform 11"/>
            <p:cNvSpPr/>
            <p:nvPr/>
          </p:nvSpPr>
          <p:spPr>
            <a:xfrm>
              <a:off x="16346373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2" name="Freeform 12"/>
            <p:cNvSpPr/>
            <p:nvPr/>
          </p:nvSpPr>
          <p:spPr>
            <a:xfrm>
              <a:off x="4086593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3" name="Freeform 13"/>
            <p:cNvSpPr/>
            <p:nvPr/>
          </p:nvSpPr>
          <p:spPr>
            <a:xfrm>
              <a:off x="12259779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4" name="Freeform 14"/>
            <p:cNvSpPr/>
            <p:nvPr/>
          </p:nvSpPr>
          <p:spPr>
            <a:xfrm>
              <a:off x="20432966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5" name="Freeform 15"/>
            <p:cNvSpPr/>
            <p:nvPr/>
          </p:nvSpPr>
          <p:spPr>
            <a:xfrm>
              <a:off x="0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6" name="Freeform 16"/>
            <p:cNvSpPr/>
            <p:nvPr/>
          </p:nvSpPr>
          <p:spPr>
            <a:xfrm>
              <a:off x="8173186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7" name="Freeform 17"/>
            <p:cNvSpPr/>
            <p:nvPr/>
          </p:nvSpPr>
          <p:spPr>
            <a:xfrm>
              <a:off x="16346373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8" name="Freeform 18"/>
            <p:cNvSpPr/>
            <p:nvPr/>
          </p:nvSpPr>
          <p:spPr>
            <a:xfrm>
              <a:off x="4086593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9" name="Freeform 19"/>
            <p:cNvSpPr/>
            <p:nvPr/>
          </p:nvSpPr>
          <p:spPr>
            <a:xfrm>
              <a:off x="12259779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0" name="Freeform 20"/>
            <p:cNvSpPr/>
            <p:nvPr/>
          </p:nvSpPr>
          <p:spPr>
            <a:xfrm>
              <a:off x="20432966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1" name="Freeform 21"/>
            <p:cNvSpPr/>
            <p:nvPr/>
          </p:nvSpPr>
          <p:spPr>
            <a:xfrm>
              <a:off x="0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2" name="Freeform 22"/>
            <p:cNvSpPr/>
            <p:nvPr/>
          </p:nvSpPr>
          <p:spPr>
            <a:xfrm>
              <a:off x="8173186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3" name="Freeform 23"/>
            <p:cNvSpPr/>
            <p:nvPr/>
          </p:nvSpPr>
          <p:spPr>
            <a:xfrm>
              <a:off x="16346373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4" name="Freeform 24"/>
            <p:cNvSpPr/>
            <p:nvPr/>
          </p:nvSpPr>
          <p:spPr>
            <a:xfrm>
              <a:off x="4086593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5" name="Freeform 25"/>
            <p:cNvSpPr/>
            <p:nvPr/>
          </p:nvSpPr>
          <p:spPr>
            <a:xfrm>
              <a:off x="12259779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6" name="Freeform 26"/>
            <p:cNvSpPr/>
            <p:nvPr/>
          </p:nvSpPr>
          <p:spPr>
            <a:xfrm>
              <a:off x="20432966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id="27" name="Group 27"/>
          <p:cNvGrpSpPr/>
          <p:nvPr/>
        </p:nvGrpSpPr>
        <p:grpSpPr>
          <a:xfrm>
            <a:off x="1028700" y="1028700"/>
            <a:ext cx="16230600" cy="8414630"/>
            <a:chOff x="0" y="0"/>
            <a:chExt cx="7599513" cy="3939909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7599513" cy="3939909"/>
            </a:xfrm>
            <a:custGeom>
              <a:avLst/>
              <a:gdLst/>
              <a:ahLst/>
              <a:cxnLst/>
              <a:rect l="l" t="t" r="r" b="b"/>
              <a:pathLst>
                <a:path w="7599513" h="3939909">
                  <a:moveTo>
                    <a:pt x="13833" y="0"/>
                  </a:moveTo>
                  <a:lnTo>
                    <a:pt x="7585680" y="0"/>
                  </a:lnTo>
                  <a:cubicBezTo>
                    <a:pt x="7593319" y="0"/>
                    <a:pt x="7599513" y="6193"/>
                    <a:pt x="7599513" y="13833"/>
                  </a:cubicBezTo>
                  <a:lnTo>
                    <a:pt x="7599513" y="3926076"/>
                  </a:lnTo>
                  <a:cubicBezTo>
                    <a:pt x="7599513" y="3933716"/>
                    <a:pt x="7593319" y="3939909"/>
                    <a:pt x="7585680" y="3939909"/>
                  </a:cubicBezTo>
                  <a:lnTo>
                    <a:pt x="13833" y="3939909"/>
                  </a:lnTo>
                  <a:cubicBezTo>
                    <a:pt x="6193" y="3939909"/>
                    <a:pt x="0" y="3933716"/>
                    <a:pt x="0" y="3926076"/>
                  </a:cubicBezTo>
                  <a:lnTo>
                    <a:pt x="0" y="13833"/>
                  </a:lnTo>
                  <a:cubicBezTo>
                    <a:pt x="0" y="6193"/>
                    <a:pt x="6193" y="0"/>
                    <a:pt x="13833" y="0"/>
                  </a:cubicBezTo>
                  <a:close/>
                </a:path>
              </a:pathLst>
            </a:custGeom>
            <a:solidFill>
              <a:srgbClr val="FDF7F2"/>
            </a:solidFill>
            <a:ln w="28575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id="29" name="TextBox 29"/>
            <p:cNvSpPr txBox="1"/>
            <p:nvPr/>
          </p:nvSpPr>
          <p:spPr>
            <a:xfrm>
              <a:off x="0" y="-19050"/>
              <a:ext cx="7599513" cy="3958959"/>
            </a:xfrm>
            <a:prstGeom prst="rect">
              <a:avLst/>
            </a:prstGeom>
          </p:spPr>
          <p:txBody>
            <a:bodyPr lIns="28575" tIns="28575" rIns="28575" bIns="28575" rtlCol="0" anchor="ctr"/>
            <a:lstStyle/>
            <a:p>
              <a:pPr marL="0" lvl="0" indent="0" algn="ctr">
                <a:lnSpc>
                  <a:spcPts val="1496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0" name="Freeform 30"/>
          <p:cNvSpPr/>
          <p:nvPr/>
        </p:nvSpPr>
        <p:spPr>
          <a:xfrm>
            <a:off x="7614813" y="1416939"/>
            <a:ext cx="8688707" cy="7638152"/>
          </a:xfrm>
          <a:custGeom>
            <a:avLst/>
            <a:gdLst/>
            <a:ahLst/>
            <a:cxnLst/>
            <a:rect l="l" t="t" r="r" b="b"/>
            <a:pathLst>
              <a:path w="8688707" h="7638152">
                <a:moveTo>
                  <a:pt x="0" y="0"/>
                </a:moveTo>
                <a:lnTo>
                  <a:pt x="8688707" y="0"/>
                </a:lnTo>
                <a:lnTo>
                  <a:pt x="8688707" y="7638152"/>
                </a:lnTo>
                <a:lnTo>
                  <a:pt x="0" y="763815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31" name="TextBox 31"/>
          <p:cNvSpPr txBox="1"/>
          <p:nvPr/>
        </p:nvSpPr>
        <p:spPr>
          <a:xfrm>
            <a:off x="1813508" y="1416939"/>
            <a:ext cx="5417338" cy="914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>
                <a:solidFill>
                  <a:srgbClr val="40352D"/>
                </a:solidFill>
                <a:latin typeface="Tlab 라곰 Bold"/>
                <a:ea typeface="Tlab 라곰 Bold"/>
                <a:cs typeface="Tlab 라곰 Bold"/>
                <a:sym typeface="Tlab 라곰 Bold"/>
              </a:rPr>
              <a:t>값 입력 및 테이블 출력</a:t>
            </a:r>
          </a:p>
          <a:p>
            <a:pPr algn="l">
              <a:lnSpc>
                <a:spcPts val="3600"/>
              </a:lnSpc>
            </a:pPr>
            <a:r>
              <a:rPr lang="en-US" sz="3000">
                <a:solidFill>
                  <a:srgbClr val="40352D"/>
                </a:solidFill>
                <a:latin typeface="Tlab 라곰 Bold"/>
                <a:ea typeface="Tlab 라곰 Bold"/>
                <a:cs typeface="Tlab 라곰 Bold"/>
                <a:sym typeface="Tlab 라곰 Bold"/>
              </a:rPr>
              <a:t>(상품 테이블)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4895" y="-986755"/>
            <a:ext cx="18397789" cy="12260510"/>
            <a:chOff x="0" y="0"/>
            <a:chExt cx="24530386" cy="1634734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8173186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5" name="Freeform 5"/>
            <p:cNvSpPr/>
            <p:nvPr/>
          </p:nvSpPr>
          <p:spPr>
            <a:xfrm>
              <a:off x="16346373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6" name="Freeform 6"/>
            <p:cNvSpPr/>
            <p:nvPr/>
          </p:nvSpPr>
          <p:spPr>
            <a:xfrm>
              <a:off x="4086593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7" name="Freeform 7"/>
            <p:cNvSpPr/>
            <p:nvPr/>
          </p:nvSpPr>
          <p:spPr>
            <a:xfrm>
              <a:off x="12259779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8" name="Freeform 8"/>
            <p:cNvSpPr/>
            <p:nvPr/>
          </p:nvSpPr>
          <p:spPr>
            <a:xfrm>
              <a:off x="20432966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9" name="Freeform 9"/>
            <p:cNvSpPr/>
            <p:nvPr/>
          </p:nvSpPr>
          <p:spPr>
            <a:xfrm>
              <a:off x="0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0" name="Freeform 10"/>
            <p:cNvSpPr/>
            <p:nvPr/>
          </p:nvSpPr>
          <p:spPr>
            <a:xfrm>
              <a:off x="8173186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1" name="Freeform 11"/>
            <p:cNvSpPr/>
            <p:nvPr/>
          </p:nvSpPr>
          <p:spPr>
            <a:xfrm>
              <a:off x="16346373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2" name="Freeform 12"/>
            <p:cNvSpPr/>
            <p:nvPr/>
          </p:nvSpPr>
          <p:spPr>
            <a:xfrm>
              <a:off x="4086593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3" name="Freeform 13"/>
            <p:cNvSpPr/>
            <p:nvPr/>
          </p:nvSpPr>
          <p:spPr>
            <a:xfrm>
              <a:off x="12259779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4" name="Freeform 14"/>
            <p:cNvSpPr/>
            <p:nvPr/>
          </p:nvSpPr>
          <p:spPr>
            <a:xfrm>
              <a:off x="20432966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5" name="Freeform 15"/>
            <p:cNvSpPr/>
            <p:nvPr/>
          </p:nvSpPr>
          <p:spPr>
            <a:xfrm>
              <a:off x="0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6" name="Freeform 16"/>
            <p:cNvSpPr/>
            <p:nvPr/>
          </p:nvSpPr>
          <p:spPr>
            <a:xfrm>
              <a:off x="8173186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7" name="Freeform 17"/>
            <p:cNvSpPr/>
            <p:nvPr/>
          </p:nvSpPr>
          <p:spPr>
            <a:xfrm>
              <a:off x="16346373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8" name="Freeform 18"/>
            <p:cNvSpPr/>
            <p:nvPr/>
          </p:nvSpPr>
          <p:spPr>
            <a:xfrm>
              <a:off x="4086593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9" name="Freeform 19"/>
            <p:cNvSpPr/>
            <p:nvPr/>
          </p:nvSpPr>
          <p:spPr>
            <a:xfrm>
              <a:off x="12259779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0" name="Freeform 20"/>
            <p:cNvSpPr/>
            <p:nvPr/>
          </p:nvSpPr>
          <p:spPr>
            <a:xfrm>
              <a:off x="20432966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1" name="Freeform 21"/>
            <p:cNvSpPr/>
            <p:nvPr/>
          </p:nvSpPr>
          <p:spPr>
            <a:xfrm>
              <a:off x="0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2" name="Freeform 22"/>
            <p:cNvSpPr/>
            <p:nvPr/>
          </p:nvSpPr>
          <p:spPr>
            <a:xfrm>
              <a:off x="8173186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3" name="Freeform 23"/>
            <p:cNvSpPr/>
            <p:nvPr/>
          </p:nvSpPr>
          <p:spPr>
            <a:xfrm>
              <a:off x="16346373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4" name="Freeform 24"/>
            <p:cNvSpPr/>
            <p:nvPr/>
          </p:nvSpPr>
          <p:spPr>
            <a:xfrm>
              <a:off x="4086593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5" name="Freeform 25"/>
            <p:cNvSpPr/>
            <p:nvPr/>
          </p:nvSpPr>
          <p:spPr>
            <a:xfrm>
              <a:off x="12259779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6" name="Freeform 26"/>
            <p:cNvSpPr/>
            <p:nvPr/>
          </p:nvSpPr>
          <p:spPr>
            <a:xfrm>
              <a:off x="20432966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id="27" name="Group 27"/>
          <p:cNvGrpSpPr/>
          <p:nvPr/>
        </p:nvGrpSpPr>
        <p:grpSpPr>
          <a:xfrm>
            <a:off x="1028700" y="1028700"/>
            <a:ext cx="16230600" cy="8414630"/>
            <a:chOff x="0" y="0"/>
            <a:chExt cx="7599513" cy="3939909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7599513" cy="3939909"/>
            </a:xfrm>
            <a:custGeom>
              <a:avLst/>
              <a:gdLst/>
              <a:ahLst/>
              <a:cxnLst/>
              <a:rect l="l" t="t" r="r" b="b"/>
              <a:pathLst>
                <a:path w="7599513" h="3939909">
                  <a:moveTo>
                    <a:pt x="13833" y="0"/>
                  </a:moveTo>
                  <a:lnTo>
                    <a:pt x="7585680" y="0"/>
                  </a:lnTo>
                  <a:cubicBezTo>
                    <a:pt x="7593319" y="0"/>
                    <a:pt x="7599513" y="6193"/>
                    <a:pt x="7599513" y="13833"/>
                  </a:cubicBezTo>
                  <a:lnTo>
                    <a:pt x="7599513" y="3926076"/>
                  </a:lnTo>
                  <a:cubicBezTo>
                    <a:pt x="7599513" y="3933716"/>
                    <a:pt x="7593319" y="3939909"/>
                    <a:pt x="7585680" y="3939909"/>
                  </a:cubicBezTo>
                  <a:lnTo>
                    <a:pt x="13833" y="3939909"/>
                  </a:lnTo>
                  <a:cubicBezTo>
                    <a:pt x="6193" y="3939909"/>
                    <a:pt x="0" y="3933716"/>
                    <a:pt x="0" y="3926076"/>
                  </a:cubicBezTo>
                  <a:lnTo>
                    <a:pt x="0" y="13833"/>
                  </a:lnTo>
                  <a:cubicBezTo>
                    <a:pt x="0" y="6193"/>
                    <a:pt x="6193" y="0"/>
                    <a:pt x="13833" y="0"/>
                  </a:cubicBezTo>
                  <a:close/>
                </a:path>
              </a:pathLst>
            </a:custGeom>
            <a:solidFill>
              <a:srgbClr val="FDF7F2"/>
            </a:solidFill>
            <a:ln w="28575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id="29" name="TextBox 29"/>
            <p:cNvSpPr txBox="1"/>
            <p:nvPr/>
          </p:nvSpPr>
          <p:spPr>
            <a:xfrm>
              <a:off x="0" y="-19050"/>
              <a:ext cx="7599513" cy="3958959"/>
            </a:xfrm>
            <a:prstGeom prst="rect">
              <a:avLst/>
            </a:prstGeom>
          </p:spPr>
          <p:txBody>
            <a:bodyPr lIns="28575" tIns="28575" rIns="28575" bIns="28575" rtlCol="0" anchor="ctr"/>
            <a:lstStyle/>
            <a:p>
              <a:pPr marL="0" lvl="0" indent="0" algn="ctr">
                <a:lnSpc>
                  <a:spcPts val="149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1988812" y="1497828"/>
            <a:ext cx="5987274" cy="1586643"/>
            <a:chOff x="0" y="0"/>
            <a:chExt cx="1417215" cy="375566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1417215" cy="375566"/>
            </a:xfrm>
            <a:custGeom>
              <a:avLst/>
              <a:gdLst/>
              <a:ahLst/>
              <a:cxnLst/>
              <a:rect l="l" t="t" r="r" b="b"/>
              <a:pathLst>
                <a:path w="1417215" h="375566">
                  <a:moveTo>
                    <a:pt x="29740" y="0"/>
                  </a:moveTo>
                  <a:lnTo>
                    <a:pt x="1387474" y="0"/>
                  </a:lnTo>
                  <a:cubicBezTo>
                    <a:pt x="1395362" y="0"/>
                    <a:pt x="1402927" y="3133"/>
                    <a:pt x="1408504" y="8711"/>
                  </a:cubicBezTo>
                  <a:cubicBezTo>
                    <a:pt x="1414082" y="14288"/>
                    <a:pt x="1417215" y="21853"/>
                    <a:pt x="1417215" y="29740"/>
                  </a:cubicBezTo>
                  <a:lnTo>
                    <a:pt x="1417215" y="345825"/>
                  </a:lnTo>
                  <a:cubicBezTo>
                    <a:pt x="1417215" y="353713"/>
                    <a:pt x="1414082" y="361277"/>
                    <a:pt x="1408504" y="366855"/>
                  </a:cubicBezTo>
                  <a:cubicBezTo>
                    <a:pt x="1402927" y="372432"/>
                    <a:pt x="1395362" y="375566"/>
                    <a:pt x="1387474" y="375566"/>
                  </a:cubicBezTo>
                  <a:lnTo>
                    <a:pt x="29740" y="375566"/>
                  </a:lnTo>
                  <a:cubicBezTo>
                    <a:pt x="21853" y="375566"/>
                    <a:pt x="14288" y="372432"/>
                    <a:pt x="8711" y="366855"/>
                  </a:cubicBezTo>
                  <a:cubicBezTo>
                    <a:pt x="3133" y="361277"/>
                    <a:pt x="0" y="353713"/>
                    <a:pt x="0" y="345825"/>
                  </a:cubicBezTo>
                  <a:lnTo>
                    <a:pt x="0" y="29740"/>
                  </a:lnTo>
                  <a:cubicBezTo>
                    <a:pt x="0" y="21853"/>
                    <a:pt x="3133" y="14288"/>
                    <a:pt x="8711" y="8711"/>
                  </a:cubicBezTo>
                  <a:cubicBezTo>
                    <a:pt x="14288" y="3133"/>
                    <a:pt x="21853" y="0"/>
                    <a:pt x="29740" y="0"/>
                  </a:cubicBezTo>
                  <a:close/>
                </a:path>
              </a:pathLst>
            </a:custGeom>
            <a:blipFill>
              <a:blip r:embed="rId4"/>
              <a:stretch>
                <a:fillRect t="-4004" b="-4004"/>
              </a:stretch>
            </a:blipFill>
            <a:ln w="19050" cap="rnd">
              <a:solidFill>
                <a:srgbClr val="FDF7F2"/>
              </a:solidFill>
              <a:prstDash val="solid"/>
              <a:round/>
            </a:ln>
          </p:spPr>
        </p:sp>
      </p:grpSp>
      <p:sp>
        <p:nvSpPr>
          <p:cNvPr id="32" name="Freeform 32"/>
          <p:cNvSpPr/>
          <p:nvPr/>
        </p:nvSpPr>
        <p:spPr>
          <a:xfrm>
            <a:off x="2188340" y="4495263"/>
            <a:ext cx="13933696" cy="3281161"/>
          </a:xfrm>
          <a:custGeom>
            <a:avLst/>
            <a:gdLst/>
            <a:ahLst/>
            <a:cxnLst/>
            <a:rect l="l" t="t" r="r" b="b"/>
            <a:pathLst>
              <a:path w="13933696" h="3281161">
                <a:moveTo>
                  <a:pt x="0" y="0"/>
                </a:moveTo>
                <a:lnTo>
                  <a:pt x="13933696" y="0"/>
                </a:lnTo>
                <a:lnTo>
                  <a:pt x="13933696" y="3281161"/>
                </a:lnTo>
                <a:lnTo>
                  <a:pt x="0" y="328116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33" name="TextBox 33"/>
          <p:cNvSpPr txBox="1"/>
          <p:nvPr/>
        </p:nvSpPr>
        <p:spPr>
          <a:xfrm>
            <a:off x="2188340" y="2693947"/>
            <a:ext cx="5075576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5000">
                <a:solidFill>
                  <a:srgbClr val="40352D"/>
                </a:solidFill>
                <a:latin typeface="Tlab 라곰 Bold"/>
                <a:ea typeface="Tlab 라곰 Bold"/>
                <a:cs typeface="Tlab 라곰 Bold"/>
                <a:sym typeface="Tlab 라곰 Bold"/>
              </a:rPr>
              <a:t>테스트 - 쿼리 구현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2188340" y="3828664"/>
            <a:ext cx="5075576" cy="457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>
                <a:solidFill>
                  <a:srgbClr val="40352D"/>
                </a:solidFill>
                <a:latin typeface="Tlab 라곰 Bold"/>
                <a:ea typeface="Tlab 라곰 Bold"/>
                <a:cs typeface="Tlab 라곰 Bold"/>
                <a:sym typeface="Tlab 라곰 Bold"/>
              </a:rPr>
              <a:t> 게시판 테이블 생성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4895" y="-986755"/>
            <a:ext cx="18397789" cy="12260510"/>
            <a:chOff x="0" y="0"/>
            <a:chExt cx="24530386" cy="1634734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8173186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5" name="Freeform 5"/>
            <p:cNvSpPr/>
            <p:nvPr/>
          </p:nvSpPr>
          <p:spPr>
            <a:xfrm>
              <a:off x="16346373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6" name="Freeform 6"/>
            <p:cNvSpPr/>
            <p:nvPr/>
          </p:nvSpPr>
          <p:spPr>
            <a:xfrm>
              <a:off x="4086593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7" name="Freeform 7"/>
            <p:cNvSpPr/>
            <p:nvPr/>
          </p:nvSpPr>
          <p:spPr>
            <a:xfrm>
              <a:off x="12259779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8" name="Freeform 8"/>
            <p:cNvSpPr/>
            <p:nvPr/>
          </p:nvSpPr>
          <p:spPr>
            <a:xfrm>
              <a:off x="20432966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9" name="Freeform 9"/>
            <p:cNvSpPr/>
            <p:nvPr/>
          </p:nvSpPr>
          <p:spPr>
            <a:xfrm>
              <a:off x="0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0" name="Freeform 10"/>
            <p:cNvSpPr/>
            <p:nvPr/>
          </p:nvSpPr>
          <p:spPr>
            <a:xfrm>
              <a:off x="8173186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1" name="Freeform 11"/>
            <p:cNvSpPr/>
            <p:nvPr/>
          </p:nvSpPr>
          <p:spPr>
            <a:xfrm>
              <a:off x="16346373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2" name="Freeform 12"/>
            <p:cNvSpPr/>
            <p:nvPr/>
          </p:nvSpPr>
          <p:spPr>
            <a:xfrm>
              <a:off x="4086593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3" name="Freeform 13"/>
            <p:cNvSpPr/>
            <p:nvPr/>
          </p:nvSpPr>
          <p:spPr>
            <a:xfrm>
              <a:off x="12259779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4" name="Freeform 14"/>
            <p:cNvSpPr/>
            <p:nvPr/>
          </p:nvSpPr>
          <p:spPr>
            <a:xfrm>
              <a:off x="20432966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5" name="Freeform 15"/>
            <p:cNvSpPr/>
            <p:nvPr/>
          </p:nvSpPr>
          <p:spPr>
            <a:xfrm>
              <a:off x="0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6" name="Freeform 16"/>
            <p:cNvSpPr/>
            <p:nvPr/>
          </p:nvSpPr>
          <p:spPr>
            <a:xfrm>
              <a:off x="8173186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7" name="Freeform 17"/>
            <p:cNvSpPr/>
            <p:nvPr/>
          </p:nvSpPr>
          <p:spPr>
            <a:xfrm>
              <a:off x="16346373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8" name="Freeform 18"/>
            <p:cNvSpPr/>
            <p:nvPr/>
          </p:nvSpPr>
          <p:spPr>
            <a:xfrm>
              <a:off x="4086593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9" name="Freeform 19"/>
            <p:cNvSpPr/>
            <p:nvPr/>
          </p:nvSpPr>
          <p:spPr>
            <a:xfrm>
              <a:off x="12259779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0" name="Freeform 20"/>
            <p:cNvSpPr/>
            <p:nvPr/>
          </p:nvSpPr>
          <p:spPr>
            <a:xfrm>
              <a:off x="20432966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1" name="Freeform 21"/>
            <p:cNvSpPr/>
            <p:nvPr/>
          </p:nvSpPr>
          <p:spPr>
            <a:xfrm>
              <a:off x="0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2" name="Freeform 22"/>
            <p:cNvSpPr/>
            <p:nvPr/>
          </p:nvSpPr>
          <p:spPr>
            <a:xfrm>
              <a:off x="8173186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3" name="Freeform 23"/>
            <p:cNvSpPr/>
            <p:nvPr/>
          </p:nvSpPr>
          <p:spPr>
            <a:xfrm>
              <a:off x="16346373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4" name="Freeform 24"/>
            <p:cNvSpPr/>
            <p:nvPr/>
          </p:nvSpPr>
          <p:spPr>
            <a:xfrm>
              <a:off x="4086593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5" name="Freeform 25"/>
            <p:cNvSpPr/>
            <p:nvPr/>
          </p:nvSpPr>
          <p:spPr>
            <a:xfrm>
              <a:off x="12259779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6" name="Freeform 26"/>
            <p:cNvSpPr/>
            <p:nvPr/>
          </p:nvSpPr>
          <p:spPr>
            <a:xfrm>
              <a:off x="20432966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id="27" name="Group 27"/>
          <p:cNvGrpSpPr/>
          <p:nvPr/>
        </p:nvGrpSpPr>
        <p:grpSpPr>
          <a:xfrm>
            <a:off x="1028700" y="1028700"/>
            <a:ext cx="16230600" cy="8414630"/>
            <a:chOff x="0" y="0"/>
            <a:chExt cx="7599513" cy="3939909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7599513" cy="3939909"/>
            </a:xfrm>
            <a:custGeom>
              <a:avLst/>
              <a:gdLst/>
              <a:ahLst/>
              <a:cxnLst/>
              <a:rect l="l" t="t" r="r" b="b"/>
              <a:pathLst>
                <a:path w="7599513" h="3939909">
                  <a:moveTo>
                    <a:pt x="13833" y="0"/>
                  </a:moveTo>
                  <a:lnTo>
                    <a:pt x="7585680" y="0"/>
                  </a:lnTo>
                  <a:cubicBezTo>
                    <a:pt x="7593319" y="0"/>
                    <a:pt x="7599513" y="6193"/>
                    <a:pt x="7599513" y="13833"/>
                  </a:cubicBezTo>
                  <a:lnTo>
                    <a:pt x="7599513" y="3926076"/>
                  </a:lnTo>
                  <a:cubicBezTo>
                    <a:pt x="7599513" y="3933716"/>
                    <a:pt x="7593319" y="3939909"/>
                    <a:pt x="7585680" y="3939909"/>
                  </a:cubicBezTo>
                  <a:lnTo>
                    <a:pt x="13833" y="3939909"/>
                  </a:lnTo>
                  <a:cubicBezTo>
                    <a:pt x="6193" y="3939909"/>
                    <a:pt x="0" y="3933716"/>
                    <a:pt x="0" y="3926076"/>
                  </a:cubicBezTo>
                  <a:lnTo>
                    <a:pt x="0" y="13833"/>
                  </a:lnTo>
                  <a:cubicBezTo>
                    <a:pt x="0" y="6193"/>
                    <a:pt x="6193" y="0"/>
                    <a:pt x="13833" y="0"/>
                  </a:cubicBezTo>
                  <a:close/>
                </a:path>
              </a:pathLst>
            </a:custGeom>
            <a:solidFill>
              <a:srgbClr val="FDF7F2"/>
            </a:solidFill>
            <a:ln w="28575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id="29" name="TextBox 29"/>
            <p:cNvSpPr txBox="1"/>
            <p:nvPr/>
          </p:nvSpPr>
          <p:spPr>
            <a:xfrm>
              <a:off x="0" y="-19050"/>
              <a:ext cx="7599513" cy="3958959"/>
            </a:xfrm>
            <a:prstGeom prst="rect">
              <a:avLst/>
            </a:prstGeom>
          </p:spPr>
          <p:txBody>
            <a:bodyPr lIns="28575" tIns="28575" rIns="28575" bIns="28575" rtlCol="0" anchor="ctr"/>
            <a:lstStyle/>
            <a:p>
              <a:pPr marL="0" lvl="0" indent="0" algn="ctr">
                <a:lnSpc>
                  <a:spcPts val="1496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0" name="Freeform 30"/>
          <p:cNvSpPr/>
          <p:nvPr/>
        </p:nvSpPr>
        <p:spPr>
          <a:xfrm>
            <a:off x="7230846" y="1362798"/>
            <a:ext cx="9273727" cy="7746433"/>
          </a:xfrm>
          <a:custGeom>
            <a:avLst/>
            <a:gdLst/>
            <a:ahLst/>
            <a:cxnLst/>
            <a:rect l="l" t="t" r="r" b="b"/>
            <a:pathLst>
              <a:path w="9273727" h="7746433">
                <a:moveTo>
                  <a:pt x="0" y="0"/>
                </a:moveTo>
                <a:lnTo>
                  <a:pt x="9273727" y="0"/>
                </a:lnTo>
                <a:lnTo>
                  <a:pt x="9273727" y="7746433"/>
                </a:lnTo>
                <a:lnTo>
                  <a:pt x="0" y="774643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31" name="TextBox 31"/>
          <p:cNvSpPr txBox="1"/>
          <p:nvPr/>
        </p:nvSpPr>
        <p:spPr>
          <a:xfrm>
            <a:off x="1813508" y="1416939"/>
            <a:ext cx="5417338" cy="914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>
                <a:solidFill>
                  <a:srgbClr val="40352D"/>
                </a:solidFill>
                <a:latin typeface="Tlab 라곰 Bold"/>
                <a:ea typeface="Tlab 라곰 Bold"/>
                <a:cs typeface="Tlab 라곰 Bold"/>
                <a:sym typeface="Tlab 라곰 Bold"/>
              </a:rPr>
              <a:t>값 입력 및 테이블 출력</a:t>
            </a:r>
          </a:p>
          <a:p>
            <a:pPr algn="l">
              <a:lnSpc>
                <a:spcPts val="3600"/>
              </a:lnSpc>
            </a:pPr>
            <a:r>
              <a:rPr lang="en-US" sz="3000">
                <a:solidFill>
                  <a:srgbClr val="40352D"/>
                </a:solidFill>
                <a:latin typeface="Tlab 라곰 Bold"/>
                <a:ea typeface="Tlab 라곰 Bold"/>
                <a:cs typeface="Tlab 라곰 Bold"/>
                <a:sym typeface="Tlab 라곰 Bold"/>
              </a:rPr>
              <a:t>(게시판 테이블)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4895" y="-986755"/>
            <a:ext cx="18397789" cy="12260510"/>
            <a:chOff x="0" y="0"/>
            <a:chExt cx="24530386" cy="1634734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8173186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5" name="Freeform 5"/>
            <p:cNvSpPr/>
            <p:nvPr/>
          </p:nvSpPr>
          <p:spPr>
            <a:xfrm>
              <a:off x="16346373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6" name="Freeform 6"/>
            <p:cNvSpPr/>
            <p:nvPr/>
          </p:nvSpPr>
          <p:spPr>
            <a:xfrm>
              <a:off x="4086593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7" name="Freeform 7"/>
            <p:cNvSpPr/>
            <p:nvPr/>
          </p:nvSpPr>
          <p:spPr>
            <a:xfrm>
              <a:off x="12259779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8" name="Freeform 8"/>
            <p:cNvSpPr/>
            <p:nvPr/>
          </p:nvSpPr>
          <p:spPr>
            <a:xfrm>
              <a:off x="20432966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9" name="Freeform 9"/>
            <p:cNvSpPr/>
            <p:nvPr/>
          </p:nvSpPr>
          <p:spPr>
            <a:xfrm>
              <a:off x="0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0" name="Freeform 10"/>
            <p:cNvSpPr/>
            <p:nvPr/>
          </p:nvSpPr>
          <p:spPr>
            <a:xfrm>
              <a:off x="8173186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1" name="Freeform 11"/>
            <p:cNvSpPr/>
            <p:nvPr/>
          </p:nvSpPr>
          <p:spPr>
            <a:xfrm>
              <a:off x="16346373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2" name="Freeform 12"/>
            <p:cNvSpPr/>
            <p:nvPr/>
          </p:nvSpPr>
          <p:spPr>
            <a:xfrm>
              <a:off x="4086593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3" name="Freeform 13"/>
            <p:cNvSpPr/>
            <p:nvPr/>
          </p:nvSpPr>
          <p:spPr>
            <a:xfrm>
              <a:off x="12259779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4" name="Freeform 14"/>
            <p:cNvSpPr/>
            <p:nvPr/>
          </p:nvSpPr>
          <p:spPr>
            <a:xfrm>
              <a:off x="20432966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5" name="Freeform 15"/>
            <p:cNvSpPr/>
            <p:nvPr/>
          </p:nvSpPr>
          <p:spPr>
            <a:xfrm>
              <a:off x="0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6" name="Freeform 16"/>
            <p:cNvSpPr/>
            <p:nvPr/>
          </p:nvSpPr>
          <p:spPr>
            <a:xfrm>
              <a:off x="8173186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7" name="Freeform 17"/>
            <p:cNvSpPr/>
            <p:nvPr/>
          </p:nvSpPr>
          <p:spPr>
            <a:xfrm>
              <a:off x="16346373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8" name="Freeform 18"/>
            <p:cNvSpPr/>
            <p:nvPr/>
          </p:nvSpPr>
          <p:spPr>
            <a:xfrm>
              <a:off x="4086593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9" name="Freeform 19"/>
            <p:cNvSpPr/>
            <p:nvPr/>
          </p:nvSpPr>
          <p:spPr>
            <a:xfrm>
              <a:off x="12259779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0" name="Freeform 20"/>
            <p:cNvSpPr/>
            <p:nvPr/>
          </p:nvSpPr>
          <p:spPr>
            <a:xfrm>
              <a:off x="20432966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1" name="Freeform 21"/>
            <p:cNvSpPr/>
            <p:nvPr/>
          </p:nvSpPr>
          <p:spPr>
            <a:xfrm>
              <a:off x="0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2" name="Freeform 22"/>
            <p:cNvSpPr/>
            <p:nvPr/>
          </p:nvSpPr>
          <p:spPr>
            <a:xfrm>
              <a:off x="8173186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3" name="Freeform 23"/>
            <p:cNvSpPr/>
            <p:nvPr/>
          </p:nvSpPr>
          <p:spPr>
            <a:xfrm>
              <a:off x="16346373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4" name="Freeform 24"/>
            <p:cNvSpPr/>
            <p:nvPr/>
          </p:nvSpPr>
          <p:spPr>
            <a:xfrm>
              <a:off x="4086593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5" name="Freeform 25"/>
            <p:cNvSpPr/>
            <p:nvPr/>
          </p:nvSpPr>
          <p:spPr>
            <a:xfrm>
              <a:off x="12259779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6" name="Freeform 26"/>
            <p:cNvSpPr/>
            <p:nvPr/>
          </p:nvSpPr>
          <p:spPr>
            <a:xfrm>
              <a:off x="20432966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id="27" name="Group 27"/>
          <p:cNvGrpSpPr/>
          <p:nvPr/>
        </p:nvGrpSpPr>
        <p:grpSpPr>
          <a:xfrm>
            <a:off x="1028700" y="1028700"/>
            <a:ext cx="16230600" cy="8414630"/>
            <a:chOff x="0" y="0"/>
            <a:chExt cx="7599513" cy="3939909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7599513" cy="3939909"/>
            </a:xfrm>
            <a:custGeom>
              <a:avLst/>
              <a:gdLst/>
              <a:ahLst/>
              <a:cxnLst/>
              <a:rect l="l" t="t" r="r" b="b"/>
              <a:pathLst>
                <a:path w="7599513" h="3939909">
                  <a:moveTo>
                    <a:pt x="13833" y="0"/>
                  </a:moveTo>
                  <a:lnTo>
                    <a:pt x="7585680" y="0"/>
                  </a:lnTo>
                  <a:cubicBezTo>
                    <a:pt x="7593319" y="0"/>
                    <a:pt x="7599513" y="6193"/>
                    <a:pt x="7599513" y="13833"/>
                  </a:cubicBezTo>
                  <a:lnTo>
                    <a:pt x="7599513" y="3926076"/>
                  </a:lnTo>
                  <a:cubicBezTo>
                    <a:pt x="7599513" y="3933716"/>
                    <a:pt x="7593319" y="3939909"/>
                    <a:pt x="7585680" y="3939909"/>
                  </a:cubicBezTo>
                  <a:lnTo>
                    <a:pt x="13833" y="3939909"/>
                  </a:lnTo>
                  <a:cubicBezTo>
                    <a:pt x="6193" y="3939909"/>
                    <a:pt x="0" y="3933716"/>
                    <a:pt x="0" y="3926076"/>
                  </a:cubicBezTo>
                  <a:lnTo>
                    <a:pt x="0" y="13833"/>
                  </a:lnTo>
                  <a:cubicBezTo>
                    <a:pt x="0" y="6193"/>
                    <a:pt x="6193" y="0"/>
                    <a:pt x="13833" y="0"/>
                  </a:cubicBezTo>
                  <a:close/>
                </a:path>
              </a:pathLst>
            </a:custGeom>
            <a:solidFill>
              <a:srgbClr val="FDF7F2"/>
            </a:solidFill>
            <a:ln w="28575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id="29" name="TextBox 29"/>
            <p:cNvSpPr txBox="1"/>
            <p:nvPr/>
          </p:nvSpPr>
          <p:spPr>
            <a:xfrm>
              <a:off x="0" y="-19050"/>
              <a:ext cx="7599513" cy="3958959"/>
            </a:xfrm>
            <a:prstGeom prst="rect">
              <a:avLst/>
            </a:prstGeom>
          </p:spPr>
          <p:txBody>
            <a:bodyPr lIns="28575" tIns="28575" rIns="28575" bIns="28575" rtlCol="0" anchor="ctr"/>
            <a:lstStyle/>
            <a:p>
              <a:pPr marL="0" lvl="0" indent="0" algn="ctr">
                <a:lnSpc>
                  <a:spcPts val="149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1988812" y="1497828"/>
            <a:ext cx="5987274" cy="1586643"/>
            <a:chOff x="0" y="0"/>
            <a:chExt cx="1417215" cy="375566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1417215" cy="375566"/>
            </a:xfrm>
            <a:custGeom>
              <a:avLst/>
              <a:gdLst/>
              <a:ahLst/>
              <a:cxnLst/>
              <a:rect l="l" t="t" r="r" b="b"/>
              <a:pathLst>
                <a:path w="1417215" h="375566">
                  <a:moveTo>
                    <a:pt x="29740" y="0"/>
                  </a:moveTo>
                  <a:lnTo>
                    <a:pt x="1387474" y="0"/>
                  </a:lnTo>
                  <a:cubicBezTo>
                    <a:pt x="1395362" y="0"/>
                    <a:pt x="1402927" y="3133"/>
                    <a:pt x="1408504" y="8711"/>
                  </a:cubicBezTo>
                  <a:cubicBezTo>
                    <a:pt x="1414082" y="14288"/>
                    <a:pt x="1417215" y="21853"/>
                    <a:pt x="1417215" y="29740"/>
                  </a:cubicBezTo>
                  <a:lnTo>
                    <a:pt x="1417215" y="345825"/>
                  </a:lnTo>
                  <a:cubicBezTo>
                    <a:pt x="1417215" y="353713"/>
                    <a:pt x="1414082" y="361277"/>
                    <a:pt x="1408504" y="366855"/>
                  </a:cubicBezTo>
                  <a:cubicBezTo>
                    <a:pt x="1402927" y="372432"/>
                    <a:pt x="1395362" y="375566"/>
                    <a:pt x="1387474" y="375566"/>
                  </a:cubicBezTo>
                  <a:lnTo>
                    <a:pt x="29740" y="375566"/>
                  </a:lnTo>
                  <a:cubicBezTo>
                    <a:pt x="21853" y="375566"/>
                    <a:pt x="14288" y="372432"/>
                    <a:pt x="8711" y="366855"/>
                  </a:cubicBezTo>
                  <a:cubicBezTo>
                    <a:pt x="3133" y="361277"/>
                    <a:pt x="0" y="353713"/>
                    <a:pt x="0" y="345825"/>
                  </a:cubicBezTo>
                  <a:lnTo>
                    <a:pt x="0" y="29740"/>
                  </a:lnTo>
                  <a:cubicBezTo>
                    <a:pt x="0" y="21853"/>
                    <a:pt x="3133" y="14288"/>
                    <a:pt x="8711" y="8711"/>
                  </a:cubicBezTo>
                  <a:cubicBezTo>
                    <a:pt x="14288" y="3133"/>
                    <a:pt x="21853" y="0"/>
                    <a:pt x="29740" y="0"/>
                  </a:cubicBezTo>
                  <a:close/>
                </a:path>
              </a:pathLst>
            </a:custGeom>
            <a:blipFill>
              <a:blip r:embed="rId4"/>
              <a:stretch>
                <a:fillRect t="-4004" b="-4004"/>
              </a:stretch>
            </a:blipFill>
            <a:ln w="19050" cap="rnd">
              <a:solidFill>
                <a:srgbClr val="FDF7F2"/>
              </a:solidFill>
              <a:prstDash val="solid"/>
              <a:round/>
            </a:ln>
          </p:spPr>
        </p:sp>
      </p:grpSp>
      <p:sp>
        <p:nvSpPr>
          <p:cNvPr id="32" name="Freeform 32"/>
          <p:cNvSpPr/>
          <p:nvPr/>
        </p:nvSpPr>
        <p:spPr>
          <a:xfrm>
            <a:off x="2188340" y="4647814"/>
            <a:ext cx="13927973" cy="3523223"/>
          </a:xfrm>
          <a:custGeom>
            <a:avLst/>
            <a:gdLst/>
            <a:ahLst/>
            <a:cxnLst/>
            <a:rect l="l" t="t" r="r" b="b"/>
            <a:pathLst>
              <a:path w="13927973" h="3523223">
                <a:moveTo>
                  <a:pt x="0" y="0"/>
                </a:moveTo>
                <a:lnTo>
                  <a:pt x="13927973" y="0"/>
                </a:lnTo>
                <a:lnTo>
                  <a:pt x="13927973" y="3523222"/>
                </a:lnTo>
                <a:lnTo>
                  <a:pt x="0" y="352322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33" name="TextBox 33"/>
          <p:cNvSpPr txBox="1"/>
          <p:nvPr/>
        </p:nvSpPr>
        <p:spPr>
          <a:xfrm>
            <a:off x="2188340" y="2693947"/>
            <a:ext cx="5075576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5000">
                <a:solidFill>
                  <a:srgbClr val="40352D"/>
                </a:solidFill>
                <a:latin typeface="Tlab 라곰 Bold"/>
                <a:ea typeface="Tlab 라곰 Bold"/>
                <a:cs typeface="Tlab 라곰 Bold"/>
                <a:sym typeface="Tlab 라곰 Bold"/>
              </a:rPr>
              <a:t>테스트 - 쿼리 구현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2188340" y="3982457"/>
            <a:ext cx="5075576" cy="457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>
                <a:solidFill>
                  <a:srgbClr val="40352D"/>
                </a:solidFill>
                <a:latin typeface="Tlab 라곰 Bold"/>
                <a:ea typeface="Tlab 라곰 Bold"/>
                <a:cs typeface="Tlab 라곰 Bold"/>
                <a:sym typeface="Tlab 라곰 Bold"/>
              </a:rPr>
              <a:t> 댓글 테이블 생성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4895" y="-986755"/>
            <a:ext cx="18397789" cy="12260510"/>
            <a:chOff x="0" y="0"/>
            <a:chExt cx="24530386" cy="1634734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8173186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5" name="Freeform 5"/>
            <p:cNvSpPr/>
            <p:nvPr/>
          </p:nvSpPr>
          <p:spPr>
            <a:xfrm>
              <a:off x="16346373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6" name="Freeform 6"/>
            <p:cNvSpPr/>
            <p:nvPr/>
          </p:nvSpPr>
          <p:spPr>
            <a:xfrm>
              <a:off x="4086593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7" name="Freeform 7"/>
            <p:cNvSpPr/>
            <p:nvPr/>
          </p:nvSpPr>
          <p:spPr>
            <a:xfrm>
              <a:off x="12259779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8" name="Freeform 8"/>
            <p:cNvSpPr/>
            <p:nvPr/>
          </p:nvSpPr>
          <p:spPr>
            <a:xfrm>
              <a:off x="20432966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9" name="Freeform 9"/>
            <p:cNvSpPr/>
            <p:nvPr/>
          </p:nvSpPr>
          <p:spPr>
            <a:xfrm>
              <a:off x="0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0" name="Freeform 10"/>
            <p:cNvSpPr/>
            <p:nvPr/>
          </p:nvSpPr>
          <p:spPr>
            <a:xfrm>
              <a:off x="8173186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1" name="Freeform 11"/>
            <p:cNvSpPr/>
            <p:nvPr/>
          </p:nvSpPr>
          <p:spPr>
            <a:xfrm>
              <a:off x="16346373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2" name="Freeform 12"/>
            <p:cNvSpPr/>
            <p:nvPr/>
          </p:nvSpPr>
          <p:spPr>
            <a:xfrm>
              <a:off x="4086593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3" name="Freeform 13"/>
            <p:cNvSpPr/>
            <p:nvPr/>
          </p:nvSpPr>
          <p:spPr>
            <a:xfrm>
              <a:off x="12259779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4" name="Freeform 14"/>
            <p:cNvSpPr/>
            <p:nvPr/>
          </p:nvSpPr>
          <p:spPr>
            <a:xfrm>
              <a:off x="20432966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5" name="Freeform 15"/>
            <p:cNvSpPr/>
            <p:nvPr/>
          </p:nvSpPr>
          <p:spPr>
            <a:xfrm>
              <a:off x="0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6" name="Freeform 16"/>
            <p:cNvSpPr/>
            <p:nvPr/>
          </p:nvSpPr>
          <p:spPr>
            <a:xfrm>
              <a:off x="8173186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7" name="Freeform 17"/>
            <p:cNvSpPr/>
            <p:nvPr/>
          </p:nvSpPr>
          <p:spPr>
            <a:xfrm>
              <a:off x="16346373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8" name="Freeform 18"/>
            <p:cNvSpPr/>
            <p:nvPr/>
          </p:nvSpPr>
          <p:spPr>
            <a:xfrm>
              <a:off x="4086593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9" name="Freeform 19"/>
            <p:cNvSpPr/>
            <p:nvPr/>
          </p:nvSpPr>
          <p:spPr>
            <a:xfrm>
              <a:off x="12259779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0" name="Freeform 20"/>
            <p:cNvSpPr/>
            <p:nvPr/>
          </p:nvSpPr>
          <p:spPr>
            <a:xfrm>
              <a:off x="20432966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1" name="Freeform 21"/>
            <p:cNvSpPr/>
            <p:nvPr/>
          </p:nvSpPr>
          <p:spPr>
            <a:xfrm>
              <a:off x="0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2" name="Freeform 22"/>
            <p:cNvSpPr/>
            <p:nvPr/>
          </p:nvSpPr>
          <p:spPr>
            <a:xfrm>
              <a:off x="8173186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3" name="Freeform 23"/>
            <p:cNvSpPr/>
            <p:nvPr/>
          </p:nvSpPr>
          <p:spPr>
            <a:xfrm>
              <a:off x="16346373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4" name="Freeform 24"/>
            <p:cNvSpPr/>
            <p:nvPr/>
          </p:nvSpPr>
          <p:spPr>
            <a:xfrm>
              <a:off x="4086593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5" name="Freeform 25"/>
            <p:cNvSpPr/>
            <p:nvPr/>
          </p:nvSpPr>
          <p:spPr>
            <a:xfrm>
              <a:off x="12259779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6" name="Freeform 26"/>
            <p:cNvSpPr/>
            <p:nvPr/>
          </p:nvSpPr>
          <p:spPr>
            <a:xfrm>
              <a:off x="20432966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id="27" name="Group 27"/>
          <p:cNvGrpSpPr/>
          <p:nvPr/>
        </p:nvGrpSpPr>
        <p:grpSpPr>
          <a:xfrm>
            <a:off x="1028700" y="1028700"/>
            <a:ext cx="16230600" cy="8414630"/>
            <a:chOff x="0" y="0"/>
            <a:chExt cx="7599513" cy="3939909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7599513" cy="3939909"/>
            </a:xfrm>
            <a:custGeom>
              <a:avLst/>
              <a:gdLst/>
              <a:ahLst/>
              <a:cxnLst/>
              <a:rect l="l" t="t" r="r" b="b"/>
              <a:pathLst>
                <a:path w="7599513" h="3939909">
                  <a:moveTo>
                    <a:pt x="13833" y="0"/>
                  </a:moveTo>
                  <a:lnTo>
                    <a:pt x="7585680" y="0"/>
                  </a:lnTo>
                  <a:cubicBezTo>
                    <a:pt x="7593319" y="0"/>
                    <a:pt x="7599513" y="6193"/>
                    <a:pt x="7599513" y="13833"/>
                  </a:cubicBezTo>
                  <a:lnTo>
                    <a:pt x="7599513" y="3926076"/>
                  </a:lnTo>
                  <a:cubicBezTo>
                    <a:pt x="7599513" y="3933716"/>
                    <a:pt x="7593319" y="3939909"/>
                    <a:pt x="7585680" y="3939909"/>
                  </a:cubicBezTo>
                  <a:lnTo>
                    <a:pt x="13833" y="3939909"/>
                  </a:lnTo>
                  <a:cubicBezTo>
                    <a:pt x="6193" y="3939909"/>
                    <a:pt x="0" y="3933716"/>
                    <a:pt x="0" y="3926076"/>
                  </a:cubicBezTo>
                  <a:lnTo>
                    <a:pt x="0" y="13833"/>
                  </a:lnTo>
                  <a:cubicBezTo>
                    <a:pt x="0" y="6193"/>
                    <a:pt x="6193" y="0"/>
                    <a:pt x="13833" y="0"/>
                  </a:cubicBezTo>
                  <a:close/>
                </a:path>
              </a:pathLst>
            </a:custGeom>
            <a:solidFill>
              <a:srgbClr val="FDF7F2"/>
            </a:solidFill>
            <a:ln w="28575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id="29" name="TextBox 29"/>
            <p:cNvSpPr txBox="1"/>
            <p:nvPr/>
          </p:nvSpPr>
          <p:spPr>
            <a:xfrm>
              <a:off x="0" y="-19050"/>
              <a:ext cx="7599513" cy="3958959"/>
            </a:xfrm>
            <a:prstGeom prst="rect">
              <a:avLst/>
            </a:prstGeom>
          </p:spPr>
          <p:txBody>
            <a:bodyPr lIns="28575" tIns="28575" rIns="28575" bIns="28575" rtlCol="0" anchor="ctr"/>
            <a:lstStyle/>
            <a:p>
              <a:pPr marL="0" lvl="0" indent="0" algn="ctr">
                <a:lnSpc>
                  <a:spcPts val="1496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0" name="Freeform 30"/>
          <p:cNvSpPr/>
          <p:nvPr/>
        </p:nvSpPr>
        <p:spPr>
          <a:xfrm>
            <a:off x="7049628" y="1422522"/>
            <a:ext cx="9438241" cy="7626986"/>
          </a:xfrm>
          <a:custGeom>
            <a:avLst/>
            <a:gdLst/>
            <a:ahLst/>
            <a:cxnLst/>
            <a:rect l="l" t="t" r="r" b="b"/>
            <a:pathLst>
              <a:path w="9438241" h="7626986">
                <a:moveTo>
                  <a:pt x="0" y="0"/>
                </a:moveTo>
                <a:lnTo>
                  <a:pt x="9438241" y="0"/>
                </a:lnTo>
                <a:lnTo>
                  <a:pt x="9438241" y="7626986"/>
                </a:lnTo>
                <a:lnTo>
                  <a:pt x="0" y="762698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31" name="TextBox 31"/>
          <p:cNvSpPr txBox="1"/>
          <p:nvPr/>
        </p:nvSpPr>
        <p:spPr>
          <a:xfrm>
            <a:off x="1813508" y="1416939"/>
            <a:ext cx="5417338" cy="914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>
                <a:solidFill>
                  <a:srgbClr val="40352D"/>
                </a:solidFill>
                <a:latin typeface="Tlab 라곰 Bold"/>
                <a:ea typeface="Tlab 라곰 Bold"/>
                <a:cs typeface="Tlab 라곰 Bold"/>
                <a:sym typeface="Tlab 라곰 Bold"/>
              </a:rPr>
              <a:t>값 입력 및 테이블 출력</a:t>
            </a:r>
          </a:p>
          <a:p>
            <a:pPr algn="l">
              <a:lnSpc>
                <a:spcPts val="3600"/>
              </a:lnSpc>
            </a:pPr>
            <a:r>
              <a:rPr lang="en-US" sz="3000">
                <a:solidFill>
                  <a:srgbClr val="40352D"/>
                </a:solidFill>
                <a:latin typeface="Tlab 라곰 Bold"/>
                <a:ea typeface="Tlab 라곰 Bold"/>
                <a:cs typeface="Tlab 라곰 Bold"/>
                <a:sym typeface="Tlab 라곰 Bold"/>
              </a:rPr>
              <a:t>(댓글 테이블)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4895" y="-986755"/>
            <a:ext cx="18397789" cy="12260510"/>
            <a:chOff x="0" y="0"/>
            <a:chExt cx="24530386" cy="1634734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8173186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5" name="Freeform 5"/>
            <p:cNvSpPr/>
            <p:nvPr/>
          </p:nvSpPr>
          <p:spPr>
            <a:xfrm>
              <a:off x="16346373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6" name="Freeform 6"/>
            <p:cNvSpPr/>
            <p:nvPr/>
          </p:nvSpPr>
          <p:spPr>
            <a:xfrm>
              <a:off x="4086593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7" name="Freeform 7"/>
            <p:cNvSpPr/>
            <p:nvPr/>
          </p:nvSpPr>
          <p:spPr>
            <a:xfrm>
              <a:off x="12259779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8" name="Freeform 8"/>
            <p:cNvSpPr/>
            <p:nvPr/>
          </p:nvSpPr>
          <p:spPr>
            <a:xfrm>
              <a:off x="20432966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9" name="Freeform 9"/>
            <p:cNvSpPr/>
            <p:nvPr/>
          </p:nvSpPr>
          <p:spPr>
            <a:xfrm>
              <a:off x="0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0" name="Freeform 10"/>
            <p:cNvSpPr/>
            <p:nvPr/>
          </p:nvSpPr>
          <p:spPr>
            <a:xfrm>
              <a:off x="8173186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1" name="Freeform 11"/>
            <p:cNvSpPr/>
            <p:nvPr/>
          </p:nvSpPr>
          <p:spPr>
            <a:xfrm>
              <a:off x="16346373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2" name="Freeform 12"/>
            <p:cNvSpPr/>
            <p:nvPr/>
          </p:nvSpPr>
          <p:spPr>
            <a:xfrm>
              <a:off x="4086593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3" name="Freeform 13"/>
            <p:cNvSpPr/>
            <p:nvPr/>
          </p:nvSpPr>
          <p:spPr>
            <a:xfrm>
              <a:off x="12259779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4" name="Freeform 14"/>
            <p:cNvSpPr/>
            <p:nvPr/>
          </p:nvSpPr>
          <p:spPr>
            <a:xfrm>
              <a:off x="20432966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5" name="Freeform 15"/>
            <p:cNvSpPr/>
            <p:nvPr/>
          </p:nvSpPr>
          <p:spPr>
            <a:xfrm>
              <a:off x="0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6" name="Freeform 16"/>
            <p:cNvSpPr/>
            <p:nvPr/>
          </p:nvSpPr>
          <p:spPr>
            <a:xfrm>
              <a:off x="8173186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7" name="Freeform 17"/>
            <p:cNvSpPr/>
            <p:nvPr/>
          </p:nvSpPr>
          <p:spPr>
            <a:xfrm>
              <a:off x="16346373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8" name="Freeform 18"/>
            <p:cNvSpPr/>
            <p:nvPr/>
          </p:nvSpPr>
          <p:spPr>
            <a:xfrm>
              <a:off x="4086593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9" name="Freeform 19"/>
            <p:cNvSpPr/>
            <p:nvPr/>
          </p:nvSpPr>
          <p:spPr>
            <a:xfrm>
              <a:off x="12259779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0" name="Freeform 20"/>
            <p:cNvSpPr/>
            <p:nvPr/>
          </p:nvSpPr>
          <p:spPr>
            <a:xfrm>
              <a:off x="20432966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1" name="Freeform 21"/>
            <p:cNvSpPr/>
            <p:nvPr/>
          </p:nvSpPr>
          <p:spPr>
            <a:xfrm>
              <a:off x="0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2" name="Freeform 22"/>
            <p:cNvSpPr/>
            <p:nvPr/>
          </p:nvSpPr>
          <p:spPr>
            <a:xfrm>
              <a:off x="8173186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3" name="Freeform 23"/>
            <p:cNvSpPr/>
            <p:nvPr/>
          </p:nvSpPr>
          <p:spPr>
            <a:xfrm>
              <a:off x="16346373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4" name="Freeform 24"/>
            <p:cNvSpPr/>
            <p:nvPr/>
          </p:nvSpPr>
          <p:spPr>
            <a:xfrm>
              <a:off x="4086593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5" name="Freeform 25"/>
            <p:cNvSpPr/>
            <p:nvPr/>
          </p:nvSpPr>
          <p:spPr>
            <a:xfrm>
              <a:off x="12259779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6" name="Freeform 26"/>
            <p:cNvSpPr/>
            <p:nvPr/>
          </p:nvSpPr>
          <p:spPr>
            <a:xfrm>
              <a:off x="20432966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id="27" name="Group 27"/>
          <p:cNvGrpSpPr/>
          <p:nvPr/>
        </p:nvGrpSpPr>
        <p:grpSpPr>
          <a:xfrm>
            <a:off x="1028700" y="1028700"/>
            <a:ext cx="16230600" cy="8414630"/>
            <a:chOff x="0" y="0"/>
            <a:chExt cx="7599513" cy="3939909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7599513" cy="3939909"/>
            </a:xfrm>
            <a:custGeom>
              <a:avLst/>
              <a:gdLst/>
              <a:ahLst/>
              <a:cxnLst/>
              <a:rect l="l" t="t" r="r" b="b"/>
              <a:pathLst>
                <a:path w="7599513" h="3939909">
                  <a:moveTo>
                    <a:pt x="13833" y="0"/>
                  </a:moveTo>
                  <a:lnTo>
                    <a:pt x="7585680" y="0"/>
                  </a:lnTo>
                  <a:cubicBezTo>
                    <a:pt x="7593319" y="0"/>
                    <a:pt x="7599513" y="6193"/>
                    <a:pt x="7599513" y="13833"/>
                  </a:cubicBezTo>
                  <a:lnTo>
                    <a:pt x="7599513" y="3926076"/>
                  </a:lnTo>
                  <a:cubicBezTo>
                    <a:pt x="7599513" y="3933716"/>
                    <a:pt x="7593319" y="3939909"/>
                    <a:pt x="7585680" y="3939909"/>
                  </a:cubicBezTo>
                  <a:lnTo>
                    <a:pt x="13833" y="3939909"/>
                  </a:lnTo>
                  <a:cubicBezTo>
                    <a:pt x="6193" y="3939909"/>
                    <a:pt x="0" y="3933716"/>
                    <a:pt x="0" y="3926076"/>
                  </a:cubicBezTo>
                  <a:lnTo>
                    <a:pt x="0" y="13833"/>
                  </a:lnTo>
                  <a:cubicBezTo>
                    <a:pt x="0" y="6193"/>
                    <a:pt x="6193" y="0"/>
                    <a:pt x="13833" y="0"/>
                  </a:cubicBezTo>
                  <a:close/>
                </a:path>
              </a:pathLst>
            </a:custGeom>
            <a:solidFill>
              <a:srgbClr val="FDF7F2"/>
            </a:solidFill>
            <a:ln w="28575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id="29" name="TextBox 29"/>
            <p:cNvSpPr txBox="1"/>
            <p:nvPr/>
          </p:nvSpPr>
          <p:spPr>
            <a:xfrm>
              <a:off x="0" y="-19050"/>
              <a:ext cx="7599513" cy="3958959"/>
            </a:xfrm>
            <a:prstGeom prst="rect">
              <a:avLst/>
            </a:prstGeom>
          </p:spPr>
          <p:txBody>
            <a:bodyPr lIns="28575" tIns="28575" rIns="28575" bIns="28575" rtlCol="0" anchor="ctr"/>
            <a:lstStyle/>
            <a:p>
              <a:pPr marL="0" lvl="0" indent="0" algn="ctr">
                <a:lnSpc>
                  <a:spcPts val="149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1988812" y="1497828"/>
            <a:ext cx="5987274" cy="1586643"/>
            <a:chOff x="0" y="0"/>
            <a:chExt cx="1417215" cy="375566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1417215" cy="375566"/>
            </a:xfrm>
            <a:custGeom>
              <a:avLst/>
              <a:gdLst/>
              <a:ahLst/>
              <a:cxnLst/>
              <a:rect l="l" t="t" r="r" b="b"/>
              <a:pathLst>
                <a:path w="1417215" h="375566">
                  <a:moveTo>
                    <a:pt x="29740" y="0"/>
                  </a:moveTo>
                  <a:lnTo>
                    <a:pt x="1387474" y="0"/>
                  </a:lnTo>
                  <a:cubicBezTo>
                    <a:pt x="1395362" y="0"/>
                    <a:pt x="1402927" y="3133"/>
                    <a:pt x="1408504" y="8711"/>
                  </a:cubicBezTo>
                  <a:cubicBezTo>
                    <a:pt x="1414082" y="14288"/>
                    <a:pt x="1417215" y="21853"/>
                    <a:pt x="1417215" y="29740"/>
                  </a:cubicBezTo>
                  <a:lnTo>
                    <a:pt x="1417215" y="345825"/>
                  </a:lnTo>
                  <a:cubicBezTo>
                    <a:pt x="1417215" y="353713"/>
                    <a:pt x="1414082" y="361277"/>
                    <a:pt x="1408504" y="366855"/>
                  </a:cubicBezTo>
                  <a:cubicBezTo>
                    <a:pt x="1402927" y="372432"/>
                    <a:pt x="1395362" y="375566"/>
                    <a:pt x="1387474" y="375566"/>
                  </a:cubicBezTo>
                  <a:lnTo>
                    <a:pt x="29740" y="375566"/>
                  </a:lnTo>
                  <a:cubicBezTo>
                    <a:pt x="21853" y="375566"/>
                    <a:pt x="14288" y="372432"/>
                    <a:pt x="8711" y="366855"/>
                  </a:cubicBezTo>
                  <a:cubicBezTo>
                    <a:pt x="3133" y="361277"/>
                    <a:pt x="0" y="353713"/>
                    <a:pt x="0" y="345825"/>
                  </a:cubicBezTo>
                  <a:lnTo>
                    <a:pt x="0" y="29740"/>
                  </a:lnTo>
                  <a:cubicBezTo>
                    <a:pt x="0" y="21853"/>
                    <a:pt x="3133" y="14288"/>
                    <a:pt x="8711" y="8711"/>
                  </a:cubicBezTo>
                  <a:cubicBezTo>
                    <a:pt x="14288" y="3133"/>
                    <a:pt x="21853" y="0"/>
                    <a:pt x="29740" y="0"/>
                  </a:cubicBezTo>
                  <a:close/>
                </a:path>
              </a:pathLst>
            </a:custGeom>
            <a:blipFill>
              <a:blip r:embed="rId4"/>
              <a:stretch>
                <a:fillRect t="-4004" b="-4004"/>
              </a:stretch>
            </a:blipFill>
            <a:ln w="19050" cap="rnd">
              <a:solidFill>
                <a:srgbClr val="FDF7F2"/>
              </a:solidFill>
              <a:prstDash val="solid"/>
              <a:round/>
            </a:ln>
          </p:spPr>
        </p:sp>
      </p:grpSp>
      <p:sp>
        <p:nvSpPr>
          <p:cNvPr id="32" name="Freeform 32"/>
          <p:cNvSpPr/>
          <p:nvPr/>
        </p:nvSpPr>
        <p:spPr>
          <a:xfrm>
            <a:off x="10295956" y="1428884"/>
            <a:ext cx="6538923" cy="7614261"/>
          </a:xfrm>
          <a:custGeom>
            <a:avLst/>
            <a:gdLst/>
            <a:ahLst/>
            <a:cxnLst/>
            <a:rect l="l" t="t" r="r" b="b"/>
            <a:pathLst>
              <a:path w="6538923" h="7614261">
                <a:moveTo>
                  <a:pt x="0" y="0"/>
                </a:moveTo>
                <a:lnTo>
                  <a:pt x="6538923" y="0"/>
                </a:lnTo>
                <a:lnTo>
                  <a:pt x="6538923" y="7614262"/>
                </a:lnTo>
                <a:lnTo>
                  <a:pt x="0" y="761426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33" name="TextBox 33"/>
          <p:cNvSpPr txBox="1"/>
          <p:nvPr/>
        </p:nvSpPr>
        <p:spPr>
          <a:xfrm>
            <a:off x="1988812" y="3594666"/>
            <a:ext cx="5180237" cy="1228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sz="4000">
                <a:solidFill>
                  <a:srgbClr val="40352D"/>
                </a:solidFill>
                <a:latin typeface="Tlab 라곰 Bold"/>
                <a:ea typeface="Tlab 라곰 Bold"/>
                <a:cs typeface="Tlab 라곰 Bold"/>
                <a:sym typeface="Tlab 라곰 Bold"/>
              </a:rPr>
              <a:t>테스트 - 쿼리 구현 </a:t>
            </a:r>
          </a:p>
          <a:p>
            <a:pPr algn="l">
              <a:lnSpc>
                <a:spcPts val="4800"/>
              </a:lnSpc>
            </a:pPr>
            <a:r>
              <a:rPr lang="en-US" sz="4000">
                <a:solidFill>
                  <a:srgbClr val="40352D"/>
                </a:solidFill>
                <a:latin typeface="Tlab 라곰 Bold"/>
                <a:ea typeface="Tlab 라곰 Bold"/>
                <a:cs typeface="Tlab 라곰 Bold"/>
                <a:sym typeface="Tlab 라곰 Bold"/>
              </a:rPr>
              <a:t>(요구사항 구현)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988812" y="5559825"/>
            <a:ext cx="7779853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500">
                <a:solidFill>
                  <a:srgbClr val="40352D"/>
                </a:solidFill>
                <a:latin typeface="Tlab 라곰 Bold"/>
                <a:ea typeface="Tlab 라곰 Bold"/>
                <a:cs typeface="Tlab 라곰 Bold"/>
                <a:sym typeface="Tlab 라곰 Bold"/>
              </a:rPr>
              <a:t>12. 회원탈퇴 시 탈퇴한 회원이 지닌 펫의 정보도 같이 삭제한다. </a:t>
            </a:r>
          </a:p>
          <a:p>
            <a:pPr algn="l">
              <a:lnSpc>
                <a:spcPts val="3000"/>
              </a:lnSpc>
            </a:pPr>
            <a:r>
              <a:rPr lang="en-US" sz="2500">
                <a:solidFill>
                  <a:srgbClr val="40352D"/>
                </a:solidFill>
                <a:latin typeface="Tlab 라곰 Bold"/>
                <a:ea typeface="Tlab 라곰 Bold"/>
                <a:cs typeface="Tlab 라곰 Bold"/>
                <a:sym typeface="Tlab 라곰 Bold"/>
              </a:rPr>
              <a:t>(ON DELETE CASCADE)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4895" y="-986755"/>
            <a:ext cx="18397789" cy="12260510"/>
            <a:chOff x="0" y="0"/>
            <a:chExt cx="24530386" cy="1634734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8173186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5" name="Freeform 5"/>
            <p:cNvSpPr/>
            <p:nvPr/>
          </p:nvSpPr>
          <p:spPr>
            <a:xfrm>
              <a:off x="16346373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6" name="Freeform 6"/>
            <p:cNvSpPr/>
            <p:nvPr/>
          </p:nvSpPr>
          <p:spPr>
            <a:xfrm>
              <a:off x="4086593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7" name="Freeform 7"/>
            <p:cNvSpPr/>
            <p:nvPr/>
          </p:nvSpPr>
          <p:spPr>
            <a:xfrm>
              <a:off x="12259779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8" name="Freeform 8"/>
            <p:cNvSpPr/>
            <p:nvPr/>
          </p:nvSpPr>
          <p:spPr>
            <a:xfrm>
              <a:off x="20432966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9" name="Freeform 9"/>
            <p:cNvSpPr/>
            <p:nvPr/>
          </p:nvSpPr>
          <p:spPr>
            <a:xfrm>
              <a:off x="0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0" name="Freeform 10"/>
            <p:cNvSpPr/>
            <p:nvPr/>
          </p:nvSpPr>
          <p:spPr>
            <a:xfrm>
              <a:off x="8173186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1" name="Freeform 11"/>
            <p:cNvSpPr/>
            <p:nvPr/>
          </p:nvSpPr>
          <p:spPr>
            <a:xfrm>
              <a:off x="16346373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2" name="Freeform 12"/>
            <p:cNvSpPr/>
            <p:nvPr/>
          </p:nvSpPr>
          <p:spPr>
            <a:xfrm>
              <a:off x="4086593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3" name="Freeform 13"/>
            <p:cNvSpPr/>
            <p:nvPr/>
          </p:nvSpPr>
          <p:spPr>
            <a:xfrm>
              <a:off x="12259779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4" name="Freeform 14"/>
            <p:cNvSpPr/>
            <p:nvPr/>
          </p:nvSpPr>
          <p:spPr>
            <a:xfrm>
              <a:off x="20432966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5" name="Freeform 15"/>
            <p:cNvSpPr/>
            <p:nvPr/>
          </p:nvSpPr>
          <p:spPr>
            <a:xfrm>
              <a:off x="0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6" name="Freeform 16"/>
            <p:cNvSpPr/>
            <p:nvPr/>
          </p:nvSpPr>
          <p:spPr>
            <a:xfrm>
              <a:off x="8173186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7" name="Freeform 17"/>
            <p:cNvSpPr/>
            <p:nvPr/>
          </p:nvSpPr>
          <p:spPr>
            <a:xfrm>
              <a:off x="16346373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8" name="Freeform 18"/>
            <p:cNvSpPr/>
            <p:nvPr/>
          </p:nvSpPr>
          <p:spPr>
            <a:xfrm>
              <a:off x="4086593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9" name="Freeform 19"/>
            <p:cNvSpPr/>
            <p:nvPr/>
          </p:nvSpPr>
          <p:spPr>
            <a:xfrm>
              <a:off x="12259779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0" name="Freeform 20"/>
            <p:cNvSpPr/>
            <p:nvPr/>
          </p:nvSpPr>
          <p:spPr>
            <a:xfrm>
              <a:off x="20432966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1" name="Freeform 21"/>
            <p:cNvSpPr/>
            <p:nvPr/>
          </p:nvSpPr>
          <p:spPr>
            <a:xfrm>
              <a:off x="0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2" name="Freeform 22"/>
            <p:cNvSpPr/>
            <p:nvPr/>
          </p:nvSpPr>
          <p:spPr>
            <a:xfrm>
              <a:off x="8173186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3" name="Freeform 23"/>
            <p:cNvSpPr/>
            <p:nvPr/>
          </p:nvSpPr>
          <p:spPr>
            <a:xfrm>
              <a:off x="16346373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4" name="Freeform 24"/>
            <p:cNvSpPr/>
            <p:nvPr/>
          </p:nvSpPr>
          <p:spPr>
            <a:xfrm>
              <a:off x="4086593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5" name="Freeform 25"/>
            <p:cNvSpPr/>
            <p:nvPr/>
          </p:nvSpPr>
          <p:spPr>
            <a:xfrm>
              <a:off x="12259779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6" name="Freeform 26"/>
            <p:cNvSpPr/>
            <p:nvPr/>
          </p:nvSpPr>
          <p:spPr>
            <a:xfrm>
              <a:off x="20432966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id="27" name="Group 27"/>
          <p:cNvGrpSpPr/>
          <p:nvPr/>
        </p:nvGrpSpPr>
        <p:grpSpPr>
          <a:xfrm>
            <a:off x="1028700" y="1028700"/>
            <a:ext cx="16230600" cy="8414630"/>
            <a:chOff x="0" y="0"/>
            <a:chExt cx="7599513" cy="3939909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7599513" cy="3939909"/>
            </a:xfrm>
            <a:custGeom>
              <a:avLst/>
              <a:gdLst/>
              <a:ahLst/>
              <a:cxnLst/>
              <a:rect l="l" t="t" r="r" b="b"/>
              <a:pathLst>
                <a:path w="7599513" h="3939909">
                  <a:moveTo>
                    <a:pt x="13833" y="0"/>
                  </a:moveTo>
                  <a:lnTo>
                    <a:pt x="7585680" y="0"/>
                  </a:lnTo>
                  <a:cubicBezTo>
                    <a:pt x="7593319" y="0"/>
                    <a:pt x="7599513" y="6193"/>
                    <a:pt x="7599513" y="13833"/>
                  </a:cubicBezTo>
                  <a:lnTo>
                    <a:pt x="7599513" y="3926076"/>
                  </a:lnTo>
                  <a:cubicBezTo>
                    <a:pt x="7599513" y="3933716"/>
                    <a:pt x="7593319" y="3939909"/>
                    <a:pt x="7585680" y="3939909"/>
                  </a:cubicBezTo>
                  <a:lnTo>
                    <a:pt x="13833" y="3939909"/>
                  </a:lnTo>
                  <a:cubicBezTo>
                    <a:pt x="6193" y="3939909"/>
                    <a:pt x="0" y="3933716"/>
                    <a:pt x="0" y="3926076"/>
                  </a:cubicBezTo>
                  <a:lnTo>
                    <a:pt x="0" y="13833"/>
                  </a:lnTo>
                  <a:cubicBezTo>
                    <a:pt x="0" y="6193"/>
                    <a:pt x="6193" y="0"/>
                    <a:pt x="13833" y="0"/>
                  </a:cubicBezTo>
                  <a:close/>
                </a:path>
              </a:pathLst>
            </a:custGeom>
            <a:solidFill>
              <a:srgbClr val="FDF7F2"/>
            </a:solidFill>
            <a:ln w="28575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id="29" name="TextBox 29"/>
            <p:cNvSpPr txBox="1"/>
            <p:nvPr/>
          </p:nvSpPr>
          <p:spPr>
            <a:xfrm>
              <a:off x="0" y="-19050"/>
              <a:ext cx="7599513" cy="3958959"/>
            </a:xfrm>
            <a:prstGeom prst="rect">
              <a:avLst/>
            </a:prstGeom>
          </p:spPr>
          <p:txBody>
            <a:bodyPr lIns="28575" tIns="28575" rIns="28575" bIns="28575" rtlCol="0" anchor="ctr"/>
            <a:lstStyle/>
            <a:p>
              <a:pPr marL="0" lvl="0" indent="0" algn="ctr">
                <a:lnSpc>
                  <a:spcPts val="149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1988812" y="1497828"/>
            <a:ext cx="5987274" cy="1586643"/>
            <a:chOff x="0" y="0"/>
            <a:chExt cx="1417215" cy="375566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1417215" cy="375566"/>
            </a:xfrm>
            <a:custGeom>
              <a:avLst/>
              <a:gdLst/>
              <a:ahLst/>
              <a:cxnLst/>
              <a:rect l="l" t="t" r="r" b="b"/>
              <a:pathLst>
                <a:path w="1417215" h="375566">
                  <a:moveTo>
                    <a:pt x="29740" y="0"/>
                  </a:moveTo>
                  <a:lnTo>
                    <a:pt x="1387474" y="0"/>
                  </a:lnTo>
                  <a:cubicBezTo>
                    <a:pt x="1395362" y="0"/>
                    <a:pt x="1402927" y="3133"/>
                    <a:pt x="1408504" y="8711"/>
                  </a:cubicBezTo>
                  <a:cubicBezTo>
                    <a:pt x="1414082" y="14288"/>
                    <a:pt x="1417215" y="21853"/>
                    <a:pt x="1417215" y="29740"/>
                  </a:cubicBezTo>
                  <a:lnTo>
                    <a:pt x="1417215" y="345825"/>
                  </a:lnTo>
                  <a:cubicBezTo>
                    <a:pt x="1417215" y="353713"/>
                    <a:pt x="1414082" y="361277"/>
                    <a:pt x="1408504" y="366855"/>
                  </a:cubicBezTo>
                  <a:cubicBezTo>
                    <a:pt x="1402927" y="372432"/>
                    <a:pt x="1395362" y="375566"/>
                    <a:pt x="1387474" y="375566"/>
                  </a:cubicBezTo>
                  <a:lnTo>
                    <a:pt x="29740" y="375566"/>
                  </a:lnTo>
                  <a:cubicBezTo>
                    <a:pt x="21853" y="375566"/>
                    <a:pt x="14288" y="372432"/>
                    <a:pt x="8711" y="366855"/>
                  </a:cubicBezTo>
                  <a:cubicBezTo>
                    <a:pt x="3133" y="361277"/>
                    <a:pt x="0" y="353713"/>
                    <a:pt x="0" y="345825"/>
                  </a:cubicBezTo>
                  <a:lnTo>
                    <a:pt x="0" y="29740"/>
                  </a:lnTo>
                  <a:cubicBezTo>
                    <a:pt x="0" y="21853"/>
                    <a:pt x="3133" y="14288"/>
                    <a:pt x="8711" y="8711"/>
                  </a:cubicBezTo>
                  <a:cubicBezTo>
                    <a:pt x="14288" y="3133"/>
                    <a:pt x="21853" y="0"/>
                    <a:pt x="29740" y="0"/>
                  </a:cubicBezTo>
                  <a:close/>
                </a:path>
              </a:pathLst>
            </a:custGeom>
            <a:blipFill>
              <a:blip r:embed="rId4"/>
              <a:stretch>
                <a:fillRect t="-4004" b="-4004"/>
              </a:stretch>
            </a:blipFill>
            <a:ln w="19050" cap="rnd">
              <a:solidFill>
                <a:srgbClr val="FDF7F2"/>
              </a:solidFill>
              <a:prstDash val="solid"/>
              <a:round/>
            </a:ln>
          </p:spPr>
        </p:sp>
      </p:grpSp>
      <p:sp>
        <p:nvSpPr>
          <p:cNvPr id="32" name="Freeform 32"/>
          <p:cNvSpPr/>
          <p:nvPr/>
        </p:nvSpPr>
        <p:spPr>
          <a:xfrm>
            <a:off x="7976086" y="2594086"/>
            <a:ext cx="8645109" cy="5950530"/>
          </a:xfrm>
          <a:custGeom>
            <a:avLst/>
            <a:gdLst/>
            <a:ahLst/>
            <a:cxnLst/>
            <a:rect l="l" t="t" r="r" b="b"/>
            <a:pathLst>
              <a:path w="8645109" h="5950530">
                <a:moveTo>
                  <a:pt x="0" y="0"/>
                </a:moveTo>
                <a:lnTo>
                  <a:pt x="8645110" y="0"/>
                </a:lnTo>
                <a:lnTo>
                  <a:pt x="8645110" y="5950529"/>
                </a:lnTo>
                <a:lnTo>
                  <a:pt x="0" y="595052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33" name="TextBox 33"/>
          <p:cNvSpPr txBox="1"/>
          <p:nvPr/>
        </p:nvSpPr>
        <p:spPr>
          <a:xfrm>
            <a:off x="1988812" y="3594666"/>
            <a:ext cx="5180237" cy="1228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sz="4000">
                <a:solidFill>
                  <a:srgbClr val="40352D"/>
                </a:solidFill>
                <a:latin typeface="Tlab 라곰 Bold"/>
                <a:ea typeface="Tlab 라곰 Bold"/>
                <a:cs typeface="Tlab 라곰 Bold"/>
                <a:sym typeface="Tlab 라곰 Bold"/>
              </a:rPr>
              <a:t>테스트 - 쿼리 구현 </a:t>
            </a:r>
          </a:p>
          <a:p>
            <a:pPr algn="l">
              <a:lnSpc>
                <a:spcPts val="4800"/>
              </a:lnSpc>
            </a:pPr>
            <a:r>
              <a:rPr lang="en-US" sz="4000">
                <a:solidFill>
                  <a:srgbClr val="40352D"/>
                </a:solidFill>
                <a:latin typeface="Tlab 라곰 Bold"/>
                <a:ea typeface="Tlab 라곰 Bold"/>
                <a:cs typeface="Tlab 라곰 Bold"/>
                <a:sym typeface="Tlab 라곰 Bold"/>
              </a:rPr>
              <a:t>(요구사항 구현)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988812" y="5559825"/>
            <a:ext cx="4514737" cy="1152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500">
                <a:solidFill>
                  <a:srgbClr val="40352D"/>
                </a:solidFill>
                <a:latin typeface="Tlab 라곰 Bold"/>
                <a:ea typeface="Tlab 라곰 Bold"/>
                <a:cs typeface="Tlab 라곰 Bold"/>
                <a:sym typeface="Tlab 라곰 Bold"/>
              </a:rPr>
              <a:t>15. 상품 가격의 기본 단위는 천이며, </a:t>
            </a:r>
          </a:p>
          <a:p>
            <a:pPr algn="l">
              <a:lnSpc>
                <a:spcPts val="3000"/>
              </a:lnSpc>
            </a:pPr>
            <a:r>
              <a:rPr lang="en-US" sz="2500">
                <a:solidFill>
                  <a:srgbClr val="40352D"/>
                </a:solidFill>
                <a:latin typeface="Tlab 라곰 Bold"/>
                <a:ea typeface="Tlab 라곰 Bold"/>
                <a:cs typeface="Tlab 라곰 Bold"/>
                <a:sym typeface="Tlab 라곰 Bold"/>
              </a:rPr>
              <a:t>백원까지도 입력이 가능하다. </a:t>
            </a:r>
          </a:p>
          <a:p>
            <a:pPr algn="l">
              <a:lnSpc>
                <a:spcPts val="3000"/>
              </a:lnSpc>
            </a:pPr>
            <a:r>
              <a:rPr lang="en-US" sz="2500">
                <a:solidFill>
                  <a:srgbClr val="40352D"/>
                </a:solidFill>
                <a:latin typeface="Tlab 라곰 Bold"/>
                <a:ea typeface="Tlab 라곰 Bold"/>
                <a:cs typeface="Tlab 라곰 Bold"/>
                <a:sym typeface="Tlab 라곰 Bold"/>
              </a:rPr>
              <a:t>(1=천 / 0.1=백)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4895" y="-986755"/>
            <a:ext cx="18397789" cy="12260510"/>
            <a:chOff x="0" y="0"/>
            <a:chExt cx="24530386" cy="1634734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8173186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5" name="Freeform 5"/>
            <p:cNvSpPr/>
            <p:nvPr/>
          </p:nvSpPr>
          <p:spPr>
            <a:xfrm>
              <a:off x="16346373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6" name="Freeform 6"/>
            <p:cNvSpPr/>
            <p:nvPr/>
          </p:nvSpPr>
          <p:spPr>
            <a:xfrm>
              <a:off x="4086593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7" name="Freeform 7"/>
            <p:cNvSpPr/>
            <p:nvPr/>
          </p:nvSpPr>
          <p:spPr>
            <a:xfrm>
              <a:off x="12259779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8" name="Freeform 8"/>
            <p:cNvSpPr/>
            <p:nvPr/>
          </p:nvSpPr>
          <p:spPr>
            <a:xfrm>
              <a:off x="20432966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9" name="Freeform 9"/>
            <p:cNvSpPr/>
            <p:nvPr/>
          </p:nvSpPr>
          <p:spPr>
            <a:xfrm>
              <a:off x="0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0" name="Freeform 10"/>
            <p:cNvSpPr/>
            <p:nvPr/>
          </p:nvSpPr>
          <p:spPr>
            <a:xfrm>
              <a:off x="8173186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1" name="Freeform 11"/>
            <p:cNvSpPr/>
            <p:nvPr/>
          </p:nvSpPr>
          <p:spPr>
            <a:xfrm>
              <a:off x="16346373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2" name="Freeform 12"/>
            <p:cNvSpPr/>
            <p:nvPr/>
          </p:nvSpPr>
          <p:spPr>
            <a:xfrm>
              <a:off x="4086593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3" name="Freeform 13"/>
            <p:cNvSpPr/>
            <p:nvPr/>
          </p:nvSpPr>
          <p:spPr>
            <a:xfrm>
              <a:off x="12259779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4" name="Freeform 14"/>
            <p:cNvSpPr/>
            <p:nvPr/>
          </p:nvSpPr>
          <p:spPr>
            <a:xfrm>
              <a:off x="20432966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5" name="Freeform 15"/>
            <p:cNvSpPr/>
            <p:nvPr/>
          </p:nvSpPr>
          <p:spPr>
            <a:xfrm>
              <a:off x="0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6" name="Freeform 16"/>
            <p:cNvSpPr/>
            <p:nvPr/>
          </p:nvSpPr>
          <p:spPr>
            <a:xfrm>
              <a:off x="8173186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7" name="Freeform 17"/>
            <p:cNvSpPr/>
            <p:nvPr/>
          </p:nvSpPr>
          <p:spPr>
            <a:xfrm>
              <a:off x="16346373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8" name="Freeform 18"/>
            <p:cNvSpPr/>
            <p:nvPr/>
          </p:nvSpPr>
          <p:spPr>
            <a:xfrm>
              <a:off x="4086593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9" name="Freeform 19"/>
            <p:cNvSpPr/>
            <p:nvPr/>
          </p:nvSpPr>
          <p:spPr>
            <a:xfrm>
              <a:off x="12259779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0" name="Freeform 20"/>
            <p:cNvSpPr/>
            <p:nvPr/>
          </p:nvSpPr>
          <p:spPr>
            <a:xfrm>
              <a:off x="20432966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1" name="Freeform 21"/>
            <p:cNvSpPr/>
            <p:nvPr/>
          </p:nvSpPr>
          <p:spPr>
            <a:xfrm>
              <a:off x="0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2" name="Freeform 22"/>
            <p:cNvSpPr/>
            <p:nvPr/>
          </p:nvSpPr>
          <p:spPr>
            <a:xfrm>
              <a:off x="8173186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3" name="Freeform 23"/>
            <p:cNvSpPr/>
            <p:nvPr/>
          </p:nvSpPr>
          <p:spPr>
            <a:xfrm>
              <a:off x="16346373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4" name="Freeform 24"/>
            <p:cNvSpPr/>
            <p:nvPr/>
          </p:nvSpPr>
          <p:spPr>
            <a:xfrm>
              <a:off x="4086593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5" name="Freeform 25"/>
            <p:cNvSpPr/>
            <p:nvPr/>
          </p:nvSpPr>
          <p:spPr>
            <a:xfrm>
              <a:off x="12259779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6" name="Freeform 26"/>
            <p:cNvSpPr/>
            <p:nvPr/>
          </p:nvSpPr>
          <p:spPr>
            <a:xfrm>
              <a:off x="20432966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id="27" name="Group 27"/>
          <p:cNvGrpSpPr/>
          <p:nvPr/>
        </p:nvGrpSpPr>
        <p:grpSpPr>
          <a:xfrm>
            <a:off x="1028700" y="1028700"/>
            <a:ext cx="16230600" cy="8414630"/>
            <a:chOff x="0" y="0"/>
            <a:chExt cx="7599513" cy="3939909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7599513" cy="3939909"/>
            </a:xfrm>
            <a:custGeom>
              <a:avLst/>
              <a:gdLst/>
              <a:ahLst/>
              <a:cxnLst/>
              <a:rect l="l" t="t" r="r" b="b"/>
              <a:pathLst>
                <a:path w="7599513" h="3939909">
                  <a:moveTo>
                    <a:pt x="13833" y="0"/>
                  </a:moveTo>
                  <a:lnTo>
                    <a:pt x="7585680" y="0"/>
                  </a:lnTo>
                  <a:cubicBezTo>
                    <a:pt x="7593319" y="0"/>
                    <a:pt x="7599513" y="6193"/>
                    <a:pt x="7599513" y="13833"/>
                  </a:cubicBezTo>
                  <a:lnTo>
                    <a:pt x="7599513" y="3926076"/>
                  </a:lnTo>
                  <a:cubicBezTo>
                    <a:pt x="7599513" y="3933716"/>
                    <a:pt x="7593319" y="3939909"/>
                    <a:pt x="7585680" y="3939909"/>
                  </a:cubicBezTo>
                  <a:lnTo>
                    <a:pt x="13833" y="3939909"/>
                  </a:lnTo>
                  <a:cubicBezTo>
                    <a:pt x="6193" y="3939909"/>
                    <a:pt x="0" y="3933716"/>
                    <a:pt x="0" y="3926076"/>
                  </a:cubicBezTo>
                  <a:lnTo>
                    <a:pt x="0" y="13833"/>
                  </a:lnTo>
                  <a:cubicBezTo>
                    <a:pt x="0" y="6193"/>
                    <a:pt x="6193" y="0"/>
                    <a:pt x="13833" y="0"/>
                  </a:cubicBezTo>
                  <a:close/>
                </a:path>
              </a:pathLst>
            </a:custGeom>
            <a:solidFill>
              <a:srgbClr val="FDF7F2"/>
            </a:solidFill>
            <a:ln w="28575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id="29" name="TextBox 29"/>
            <p:cNvSpPr txBox="1"/>
            <p:nvPr/>
          </p:nvSpPr>
          <p:spPr>
            <a:xfrm>
              <a:off x="0" y="-19050"/>
              <a:ext cx="7599513" cy="3958959"/>
            </a:xfrm>
            <a:prstGeom prst="rect">
              <a:avLst/>
            </a:prstGeom>
          </p:spPr>
          <p:txBody>
            <a:bodyPr lIns="28575" tIns="28575" rIns="28575" bIns="28575" rtlCol="0" anchor="ctr"/>
            <a:lstStyle/>
            <a:p>
              <a:pPr marL="0" lvl="0" indent="0" algn="ctr">
                <a:lnSpc>
                  <a:spcPts val="149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1988812" y="1497828"/>
            <a:ext cx="5987274" cy="1586643"/>
            <a:chOff x="0" y="0"/>
            <a:chExt cx="1417215" cy="375566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1417215" cy="375566"/>
            </a:xfrm>
            <a:custGeom>
              <a:avLst/>
              <a:gdLst/>
              <a:ahLst/>
              <a:cxnLst/>
              <a:rect l="l" t="t" r="r" b="b"/>
              <a:pathLst>
                <a:path w="1417215" h="375566">
                  <a:moveTo>
                    <a:pt x="29740" y="0"/>
                  </a:moveTo>
                  <a:lnTo>
                    <a:pt x="1387474" y="0"/>
                  </a:lnTo>
                  <a:cubicBezTo>
                    <a:pt x="1395362" y="0"/>
                    <a:pt x="1402927" y="3133"/>
                    <a:pt x="1408504" y="8711"/>
                  </a:cubicBezTo>
                  <a:cubicBezTo>
                    <a:pt x="1414082" y="14288"/>
                    <a:pt x="1417215" y="21853"/>
                    <a:pt x="1417215" y="29740"/>
                  </a:cubicBezTo>
                  <a:lnTo>
                    <a:pt x="1417215" y="345825"/>
                  </a:lnTo>
                  <a:cubicBezTo>
                    <a:pt x="1417215" y="353713"/>
                    <a:pt x="1414082" y="361277"/>
                    <a:pt x="1408504" y="366855"/>
                  </a:cubicBezTo>
                  <a:cubicBezTo>
                    <a:pt x="1402927" y="372432"/>
                    <a:pt x="1395362" y="375566"/>
                    <a:pt x="1387474" y="375566"/>
                  </a:cubicBezTo>
                  <a:lnTo>
                    <a:pt x="29740" y="375566"/>
                  </a:lnTo>
                  <a:cubicBezTo>
                    <a:pt x="21853" y="375566"/>
                    <a:pt x="14288" y="372432"/>
                    <a:pt x="8711" y="366855"/>
                  </a:cubicBezTo>
                  <a:cubicBezTo>
                    <a:pt x="3133" y="361277"/>
                    <a:pt x="0" y="353713"/>
                    <a:pt x="0" y="345825"/>
                  </a:cubicBezTo>
                  <a:lnTo>
                    <a:pt x="0" y="29740"/>
                  </a:lnTo>
                  <a:cubicBezTo>
                    <a:pt x="0" y="21853"/>
                    <a:pt x="3133" y="14288"/>
                    <a:pt x="8711" y="8711"/>
                  </a:cubicBezTo>
                  <a:cubicBezTo>
                    <a:pt x="14288" y="3133"/>
                    <a:pt x="21853" y="0"/>
                    <a:pt x="29740" y="0"/>
                  </a:cubicBezTo>
                  <a:close/>
                </a:path>
              </a:pathLst>
            </a:custGeom>
            <a:blipFill>
              <a:blip r:embed="rId4"/>
              <a:stretch>
                <a:fillRect t="-4004" b="-4004"/>
              </a:stretch>
            </a:blipFill>
            <a:ln w="19050" cap="rnd">
              <a:solidFill>
                <a:srgbClr val="FDF7F2"/>
              </a:solidFill>
              <a:prstDash val="solid"/>
              <a:round/>
            </a:ln>
          </p:spPr>
        </p:sp>
      </p:grpSp>
      <p:sp>
        <p:nvSpPr>
          <p:cNvPr id="32" name="Freeform 32"/>
          <p:cNvSpPr/>
          <p:nvPr/>
        </p:nvSpPr>
        <p:spPr>
          <a:xfrm>
            <a:off x="7041005" y="3310010"/>
            <a:ext cx="9570936" cy="5661681"/>
          </a:xfrm>
          <a:custGeom>
            <a:avLst/>
            <a:gdLst/>
            <a:ahLst/>
            <a:cxnLst/>
            <a:rect l="l" t="t" r="r" b="b"/>
            <a:pathLst>
              <a:path w="9570936" h="5661681">
                <a:moveTo>
                  <a:pt x="0" y="0"/>
                </a:moveTo>
                <a:lnTo>
                  <a:pt x="9570936" y="0"/>
                </a:lnTo>
                <a:lnTo>
                  <a:pt x="9570936" y="5661681"/>
                </a:lnTo>
                <a:lnTo>
                  <a:pt x="0" y="566168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33" name="TextBox 33"/>
          <p:cNvSpPr txBox="1"/>
          <p:nvPr/>
        </p:nvSpPr>
        <p:spPr>
          <a:xfrm>
            <a:off x="1988812" y="3594666"/>
            <a:ext cx="5180237" cy="1228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sz="4000">
                <a:solidFill>
                  <a:srgbClr val="40352D"/>
                </a:solidFill>
                <a:latin typeface="Tlab 라곰 Bold"/>
                <a:ea typeface="Tlab 라곰 Bold"/>
                <a:cs typeface="Tlab 라곰 Bold"/>
                <a:sym typeface="Tlab 라곰 Bold"/>
              </a:rPr>
              <a:t>테스트 - 쿼리 구현 </a:t>
            </a:r>
          </a:p>
          <a:p>
            <a:pPr algn="l">
              <a:lnSpc>
                <a:spcPts val="4800"/>
              </a:lnSpc>
            </a:pPr>
            <a:r>
              <a:rPr lang="en-US" sz="4000">
                <a:solidFill>
                  <a:srgbClr val="40352D"/>
                </a:solidFill>
                <a:latin typeface="Tlab 라곰 Bold"/>
                <a:ea typeface="Tlab 라곰 Bold"/>
                <a:cs typeface="Tlab 라곰 Bold"/>
                <a:sym typeface="Tlab 라곰 Bold"/>
              </a:rPr>
              <a:t>(요구사항 구현)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988812" y="5750325"/>
            <a:ext cx="4514737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500">
                <a:solidFill>
                  <a:srgbClr val="40352D"/>
                </a:solidFill>
                <a:latin typeface="Tlab 라곰 Bold"/>
                <a:ea typeface="Tlab 라곰 Bold"/>
                <a:cs typeface="Tlab 라곰 Bold"/>
                <a:sym typeface="Tlab 라곰 Bold"/>
              </a:rPr>
              <a:t>19. 펫을 등록한 회원만 상품을 </a:t>
            </a:r>
          </a:p>
          <a:p>
            <a:pPr algn="l">
              <a:lnSpc>
                <a:spcPts val="3000"/>
              </a:lnSpc>
            </a:pPr>
            <a:r>
              <a:rPr lang="en-US" sz="2500">
                <a:solidFill>
                  <a:srgbClr val="40352D"/>
                </a:solidFill>
                <a:latin typeface="Tlab 라곰 Bold"/>
                <a:ea typeface="Tlab 라곰 Bold"/>
                <a:cs typeface="Tlab 라곰 Bold"/>
                <a:sym typeface="Tlab 라곰 Bold"/>
              </a:rPr>
              <a:t>등록할 수 있다.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4895" y="-986755"/>
            <a:ext cx="18397789" cy="12260510"/>
            <a:chOff x="0" y="0"/>
            <a:chExt cx="24530386" cy="1634734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8173186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5" name="Freeform 5"/>
            <p:cNvSpPr/>
            <p:nvPr/>
          </p:nvSpPr>
          <p:spPr>
            <a:xfrm>
              <a:off x="16346373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6" name="Freeform 6"/>
            <p:cNvSpPr/>
            <p:nvPr/>
          </p:nvSpPr>
          <p:spPr>
            <a:xfrm>
              <a:off x="4086593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7" name="Freeform 7"/>
            <p:cNvSpPr/>
            <p:nvPr/>
          </p:nvSpPr>
          <p:spPr>
            <a:xfrm>
              <a:off x="12259779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8" name="Freeform 8"/>
            <p:cNvSpPr/>
            <p:nvPr/>
          </p:nvSpPr>
          <p:spPr>
            <a:xfrm>
              <a:off x="20432966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9" name="Freeform 9"/>
            <p:cNvSpPr/>
            <p:nvPr/>
          </p:nvSpPr>
          <p:spPr>
            <a:xfrm>
              <a:off x="0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0" name="Freeform 10"/>
            <p:cNvSpPr/>
            <p:nvPr/>
          </p:nvSpPr>
          <p:spPr>
            <a:xfrm>
              <a:off x="8173186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1" name="Freeform 11"/>
            <p:cNvSpPr/>
            <p:nvPr/>
          </p:nvSpPr>
          <p:spPr>
            <a:xfrm>
              <a:off x="16346373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2" name="Freeform 12"/>
            <p:cNvSpPr/>
            <p:nvPr/>
          </p:nvSpPr>
          <p:spPr>
            <a:xfrm>
              <a:off x="4086593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3" name="Freeform 13"/>
            <p:cNvSpPr/>
            <p:nvPr/>
          </p:nvSpPr>
          <p:spPr>
            <a:xfrm>
              <a:off x="12259779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4" name="Freeform 14"/>
            <p:cNvSpPr/>
            <p:nvPr/>
          </p:nvSpPr>
          <p:spPr>
            <a:xfrm>
              <a:off x="20432966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5" name="Freeform 15"/>
            <p:cNvSpPr/>
            <p:nvPr/>
          </p:nvSpPr>
          <p:spPr>
            <a:xfrm>
              <a:off x="0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6" name="Freeform 16"/>
            <p:cNvSpPr/>
            <p:nvPr/>
          </p:nvSpPr>
          <p:spPr>
            <a:xfrm>
              <a:off x="8173186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7" name="Freeform 17"/>
            <p:cNvSpPr/>
            <p:nvPr/>
          </p:nvSpPr>
          <p:spPr>
            <a:xfrm>
              <a:off x="16346373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8" name="Freeform 18"/>
            <p:cNvSpPr/>
            <p:nvPr/>
          </p:nvSpPr>
          <p:spPr>
            <a:xfrm>
              <a:off x="4086593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9" name="Freeform 19"/>
            <p:cNvSpPr/>
            <p:nvPr/>
          </p:nvSpPr>
          <p:spPr>
            <a:xfrm>
              <a:off x="12259779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0" name="Freeform 20"/>
            <p:cNvSpPr/>
            <p:nvPr/>
          </p:nvSpPr>
          <p:spPr>
            <a:xfrm>
              <a:off x="20432966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1" name="Freeform 21"/>
            <p:cNvSpPr/>
            <p:nvPr/>
          </p:nvSpPr>
          <p:spPr>
            <a:xfrm>
              <a:off x="0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2" name="Freeform 22"/>
            <p:cNvSpPr/>
            <p:nvPr/>
          </p:nvSpPr>
          <p:spPr>
            <a:xfrm>
              <a:off x="8173186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3" name="Freeform 23"/>
            <p:cNvSpPr/>
            <p:nvPr/>
          </p:nvSpPr>
          <p:spPr>
            <a:xfrm>
              <a:off x="16346373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4" name="Freeform 24"/>
            <p:cNvSpPr/>
            <p:nvPr/>
          </p:nvSpPr>
          <p:spPr>
            <a:xfrm>
              <a:off x="4086593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5" name="Freeform 25"/>
            <p:cNvSpPr/>
            <p:nvPr/>
          </p:nvSpPr>
          <p:spPr>
            <a:xfrm>
              <a:off x="12259779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6" name="Freeform 26"/>
            <p:cNvSpPr/>
            <p:nvPr/>
          </p:nvSpPr>
          <p:spPr>
            <a:xfrm>
              <a:off x="20432966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id="27" name="Group 27"/>
          <p:cNvGrpSpPr/>
          <p:nvPr/>
        </p:nvGrpSpPr>
        <p:grpSpPr>
          <a:xfrm>
            <a:off x="1028700" y="1028700"/>
            <a:ext cx="16230600" cy="8414630"/>
            <a:chOff x="0" y="0"/>
            <a:chExt cx="7599513" cy="3939909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7599513" cy="3939909"/>
            </a:xfrm>
            <a:custGeom>
              <a:avLst/>
              <a:gdLst/>
              <a:ahLst/>
              <a:cxnLst/>
              <a:rect l="l" t="t" r="r" b="b"/>
              <a:pathLst>
                <a:path w="7599513" h="3939909">
                  <a:moveTo>
                    <a:pt x="13833" y="0"/>
                  </a:moveTo>
                  <a:lnTo>
                    <a:pt x="7585680" y="0"/>
                  </a:lnTo>
                  <a:cubicBezTo>
                    <a:pt x="7593319" y="0"/>
                    <a:pt x="7599513" y="6193"/>
                    <a:pt x="7599513" y="13833"/>
                  </a:cubicBezTo>
                  <a:lnTo>
                    <a:pt x="7599513" y="3926076"/>
                  </a:lnTo>
                  <a:cubicBezTo>
                    <a:pt x="7599513" y="3933716"/>
                    <a:pt x="7593319" y="3939909"/>
                    <a:pt x="7585680" y="3939909"/>
                  </a:cubicBezTo>
                  <a:lnTo>
                    <a:pt x="13833" y="3939909"/>
                  </a:lnTo>
                  <a:cubicBezTo>
                    <a:pt x="6193" y="3939909"/>
                    <a:pt x="0" y="3933716"/>
                    <a:pt x="0" y="3926076"/>
                  </a:cubicBezTo>
                  <a:lnTo>
                    <a:pt x="0" y="13833"/>
                  </a:lnTo>
                  <a:cubicBezTo>
                    <a:pt x="0" y="6193"/>
                    <a:pt x="6193" y="0"/>
                    <a:pt x="13833" y="0"/>
                  </a:cubicBezTo>
                  <a:close/>
                </a:path>
              </a:pathLst>
            </a:custGeom>
            <a:solidFill>
              <a:srgbClr val="FDF7F2"/>
            </a:solidFill>
            <a:ln w="28575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id="29" name="TextBox 29"/>
            <p:cNvSpPr txBox="1"/>
            <p:nvPr/>
          </p:nvSpPr>
          <p:spPr>
            <a:xfrm>
              <a:off x="0" y="-19050"/>
              <a:ext cx="7599513" cy="3958959"/>
            </a:xfrm>
            <a:prstGeom prst="rect">
              <a:avLst/>
            </a:prstGeom>
          </p:spPr>
          <p:txBody>
            <a:bodyPr lIns="28575" tIns="28575" rIns="28575" bIns="28575" rtlCol="0" anchor="ctr"/>
            <a:lstStyle/>
            <a:p>
              <a:pPr marL="0" lvl="0" indent="0" algn="ctr">
                <a:lnSpc>
                  <a:spcPts val="149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1988812" y="1497828"/>
            <a:ext cx="5987274" cy="1586643"/>
            <a:chOff x="0" y="0"/>
            <a:chExt cx="1417215" cy="375566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1417215" cy="375566"/>
            </a:xfrm>
            <a:custGeom>
              <a:avLst/>
              <a:gdLst/>
              <a:ahLst/>
              <a:cxnLst/>
              <a:rect l="l" t="t" r="r" b="b"/>
              <a:pathLst>
                <a:path w="1417215" h="375566">
                  <a:moveTo>
                    <a:pt x="29740" y="0"/>
                  </a:moveTo>
                  <a:lnTo>
                    <a:pt x="1387474" y="0"/>
                  </a:lnTo>
                  <a:cubicBezTo>
                    <a:pt x="1395362" y="0"/>
                    <a:pt x="1402927" y="3133"/>
                    <a:pt x="1408504" y="8711"/>
                  </a:cubicBezTo>
                  <a:cubicBezTo>
                    <a:pt x="1414082" y="14288"/>
                    <a:pt x="1417215" y="21853"/>
                    <a:pt x="1417215" y="29740"/>
                  </a:cubicBezTo>
                  <a:lnTo>
                    <a:pt x="1417215" y="345825"/>
                  </a:lnTo>
                  <a:cubicBezTo>
                    <a:pt x="1417215" y="353713"/>
                    <a:pt x="1414082" y="361277"/>
                    <a:pt x="1408504" y="366855"/>
                  </a:cubicBezTo>
                  <a:cubicBezTo>
                    <a:pt x="1402927" y="372432"/>
                    <a:pt x="1395362" y="375566"/>
                    <a:pt x="1387474" y="375566"/>
                  </a:cubicBezTo>
                  <a:lnTo>
                    <a:pt x="29740" y="375566"/>
                  </a:lnTo>
                  <a:cubicBezTo>
                    <a:pt x="21853" y="375566"/>
                    <a:pt x="14288" y="372432"/>
                    <a:pt x="8711" y="366855"/>
                  </a:cubicBezTo>
                  <a:cubicBezTo>
                    <a:pt x="3133" y="361277"/>
                    <a:pt x="0" y="353713"/>
                    <a:pt x="0" y="345825"/>
                  </a:cubicBezTo>
                  <a:lnTo>
                    <a:pt x="0" y="29740"/>
                  </a:lnTo>
                  <a:cubicBezTo>
                    <a:pt x="0" y="21853"/>
                    <a:pt x="3133" y="14288"/>
                    <a:pt x="8711" y="8711"/>
                  </a:cubicBezTo>
                  <a:cubicBezTo>
                    <a:pt x="14288" y="3133"/>
                    <a:pt x="21853" y="0"/>
                    <a:pt x="29740" y="0"/>
                  </a:cubicBezTo>
                  <a:close/>
                </a:path>
              </a:pathLst>
            </a:custGeom>
            <a:blipFill>
              <a:blip r:embed="rId4"/>
              <a:stretch>
                <a:fillRect t="-4004" b="-4004"/>
              </a:stretch>
            </a:blipFill>
            <a:ln w="19050" cap="rnd">
              <a:solidFill>
                <a:srgbClr val="FDF7F2"/>
              </a:solidFill>
              <a:prstDash val="solid"/>
              <a:round/>
            </a:ln>
          </p:spPr>
        </p:sp>
      </p:grpSp>
      <p:sp>
        <p:nvSpPr>
          <p:cNvPr id="32" name="Freeform 32"/>
          <p:cNvSpPr/>
          <p:nvPr/>
        </p:nvSpPr>
        <p:spPr>
          <a:xfrm>
            <a:off x="9730666" y="1204304"/>
            <a:ext cx="5797105" cy="8063423"/>
          </a:xfrm>
          <a:custGeom>
            <a:avLst/>
            <a:gdLst/>
            <a:ahLst/>
            <a:cxnLst/>
            <a:rect l="l" t="t" r="r" b="b"/>
            <a:pathLst>
              <a:path w="5797105" h="8063423">
                <a:moveTo>
                  <a:pt x="0" y="0"/>
                </a:moveTo>
                <a:lnTo>
                  <a:pt x="5797105" y="0"/>
                </a:lnTo>
                <a:lnTo>
                  <a:pt x="5797105" y="8063422"/>
                </a:lnTo>
                <a:lnTo>
                  <a:pt x="0" y="806342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33" name="TextBox 33"/>
          <p:cNvSpPr txBox="1"/>
          <p:nvPr/>
        </p:nvSpPr>
        <p:spPr>
          <a:xfrm>
            <a:off x="1988812" y="3594666"/>
            <a:ext cx="5180237" cy="1228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sz="4000">
                <a:solidFill>
                  <a:srgbClr val="40352D"/>
                </a:solidFill>
                <a:latin typeface="Tlab 라곰 Bold"/>
                <a:ea typeface="Tlab 라곰 Bold"/>
                <a:cs typeface="Tlab 라곰 Bold"/>
                <a:sym typeface="Tlab 라곰 Bold"/>
              </a:rPr>
              <a:t>테스트 - 쿼리 구현 </a:t>
            </a:r>
          </a:p>
          <a:p>
            <a:pPr algn="l">
              <a:lnSpc>
                <a:spcPts val="4800"/>
              </a:lnSpc>
            </a:pPr>
            <a:r>
              <a:rPr lang="en-US" sz="4000">
                <a:solidFill>
                  <a:srgbClr val="40352D"/>
                </a:solidFill>
                <a:latin typeface="Tlab 라곰 Bold"/>
                <a:ea typeface="Tlab 라곰 Bold"/>
                <a:cs typeface="Tlab 라곰 Bold"/>
                <a:sym typeface="Tlab 라곰 Bold"/>
              </a:rPr>
              <a:t>(요구사항 구현)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988812" y="5670298"/>
            <a:ext cx="6819524" cy="390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500">
                <a:solidFill>
                  <a:srgbClr val="40352D"/>
                </a:solidFill>
                <a:latin typeface="Tlab 라곰 Bold"/>
                <a:ea typeface="Tlab 라곰 Bold"/>
                <a:cs typeface="Tlab 라곰 Bold"/>
                <a:sym typeface="Tlab 라곰 Bold"/>
              </a:rPr>
              <a:t>20. 펫과 상품은 같은 종류의 펫으로 검색이 가능하다.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4895" y="-986755"/>
            <a:ext cx="18397789" cy="12260510"/>
            <a:chOff x="0" y="0"/>
            <a:chExt cx="24530386" cy="1634734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8173186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5" name="Freeform 5"/>
            <p:cNvSpPr/>
            <p:nvPr/>
          </p:nvSpPr>
          <p:spPr>
            <a:xfrm>
              <a:off x="16346373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6" name="Freeform 6"/>
            <p:cNvSpPr/>
            <p:nvPr/>
          </p:nvSpPr>
          <p:spPr>
            <a:xfrm>
              <a:off x="4086593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7" name="Freeform 7"/>
            <p:cNvSpPr/>
            <p:nvPr/>
          </p:nvSpPr>
          <p:spPr>
            <a:xfrm>
              <a:off x="12259779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8" name="Freeform 8"/>
            <p:cNvSpPr/>
            <p:nvPr/>
          </p:nvSpPr>
          <p:spPr>
            <a:xfrm>
              <a:off x="20432966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9" name="Freeform 9"/>
            <p:cNvSpPr/>
            <p:nvPr/>
          </p:nvSpPr>
          <p:spPr>
            <a:xfrm>
              <a:off x="0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0" name="Freeform 10"/>
            <p:cNvSpPr/>
            <p:nvPr/>
          </p:nvSpPr>
          <p:spPr>
            <a:xfrm>
              <a:off x="8173186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1" name="Freeform 11"/>
            <p:cNvSpPr/>
            <p:nvPr/>
          </p:nvSpPr>
          <p:spPr>
            <a:xfrm>
              <a:off x="16346373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2" name="Freeform 12"/>
            <p:cNvSpPr/>
            <p:nvPr/>
          </p:nvSpPr>
          <p:spPr>
            <a:xfrm>
              <a:off x="4086593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3" name="Freeform 13"/>
            <p:cNvSpPr/>
            <p:nvPr/>
          </p:nvSpPr>
          <p:spPr>
            <a:xfrm>
              <a:off x="12259779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4" name="Freeform 14"/>
            <p:cNvSpPr/>
            <p:nvPr/>
          </p:nvSpPr>
          <p:spPr>
            <a:xfrm>
              <a:off x="20432966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5" name="Freeform 15"/>
            <p:cNvSpPr/>
            <p:nvPr/>
          </p:nvSpPr>
          <p:spPr>
            <a:xfrm>
              <a:off x="0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6" name="Freeform 16"/>
            <p:cNvSpPr/>
            <p:nvPr/>
          </p:nvSpPr>
          <p:spPr>
            <a:xfrm>
              <a:off x="8173186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7" name="Freeform 17"/>
            <p:cNvSpPr/>
            <p:nvPr/>
          </p:nvSpPr>
          <p:spPr>
            <a:xfrm>
              <a:off x="16346373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8" name="Freeform 18"/>
            <p:cNvSpPr/>
            <p:nvPr/>
          </p:nvSpPr>
          <p:spPr>
            <a:xfrm>
              <a:off x="4086593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9" name="Freeform 19"/>
            <p:cNvSpPr/>
            <p:nvPr/>
          </p:nvSpPr>
          <p:spPr>
            <a:xfrm>
              <a:off x="12259779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0" name="Freeform 20"/>
            <p:cNvSpPr/>
            <p:nvPr/>
          </p:nvSpPr>
          <p:spPr>
            <a:xfrm>
              <a:off x="20432966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1" name="Freeform 21"/>
            <p:cNvSpPr/>
            <p:nvPr/>
          </p:nvSpPr>
          <p:spPr>
            <a:xfrm>
              <a:off x="0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2" name="Freeform 22"/>
            <p:cNvSpPr/>
            <p:nvPr/>
          </p:nvSpPr>
          <p:spPr>
            <a:xfrm>
              <a:off x="8173186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3" name="Freeform 23"/>
            <p:cNvSpPr/>
            <p:nvPr/>
          </p:nvSpPr>
          <p:spPr>
            <a:xfrm>
              <a:off x="16346373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4" name="Freeform 24"/>
            <p:cNvSpPr/>
            <p:nvPr/>
          </p:nvSpPr>
          <p:spPr>
            <a:xfrm>
              <a:off x="4086593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5" name="Freeform 25"/>
            <p:cNvSpPr/>
            <p:nvPr/>
          </p:nvSpPr>
          <p:spPr>
            <a:xfrm>
              <a:off x="12259779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6" name="Freeform 26"/>
            <p:cNvSpPr/>
            <p:nvPr/>
          </p:nvSpPr>
          <p:spPr>
            <a:xfrm>
              <a:off x="20432966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id="27" name="Group 27"/>
          <p:cNvGrpSpPr/>
          <p:nvPr/>
        </p:nvGrpSpPr>
        <p:grpSpPr>
          <a:xfrm>
            <a:off x="1028700" y="1028700"/>
            <a:ext cx="16230600" cy="8414630"/>
            <a:chOff x="0" y="0"/>
            <a:chExt cx="7599513" cy="3939909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7599513" cy="3939909"/>
            </a:xfrm>
            <a:custGeom>
              <a:avLst/>
              <a:gdLst/>
              <a:ahLst/>
              <a:cxnLst/>
              <a:rect l="l" t="t" r="r" b="b"/>
              <a:pathLst>
                <a:path w="7599513" h="3939909">
                  <a:moveTo>
                    <a:pt x="13833" y="0"/>
                  </a:moveTo>
                  <a:lnTo>
                    <a:pt x="7585680" y="0"/>
                  </a:lnTo>
                  <a:cubicBezTo>
                    <a:pt x="7593319" y="0"/>
                    <a:pt x="7599513" y="6193"/>
                    <a:pt x="7599513" y="13833"/>
                  </a:cubicBezTo>
                  <a:lnTo>
                    <a:pt x="7599513" y="3926076"/>
                  </a:lnTo>
                  <a:cubicBezTo>
                    <a:pt x="7599513" y="3933716"/>
                    <a:pt x="7593319" y="3939909"/>
                    <a:pt x="7585680" y="3939909"/>
                  </a:cubicBezTo>
                  <a:lnTo>
                    <a:pt x="13833" y="3939909"/>
                  </a:lnTo>
                  <a:cubicBezTo>
                    <a:pt x="6193" y="3939909"/>
                    <a:pt x="0" y="3933716"/>
                    <a:pt x="0" y="3926076"/>
                  </a:cubicBezTo>
                  <a:lnTo>
                    <a:pt x="0" y="13833"/>
                  </a:lnTo>
                  <a:cubicBezTo>
                    <a:pt x="0" y="6193"/>
                    <a:pt x="6193" y="0"/>
                    <a:pt x="13833" y="0"/>
                  </a:cubicBezTo>
                  <a:close/>
                </a:path>
              </a:pathLst>
            </a:custGeom>
            <a:solidFill>
              <a:srgbClr val="FDF7F2"/>
            </a:solidFill>
            <a:ln w="28575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id="29" name="TextBox 29"/>
            <p:cNvSpPr txBox="1"/>
            <p:nvPr/>
          </p:nvSpPr>
          <p:spPr>
            <a:xfrm>
              <a:off x="0" y="-19050"/>
              <a:ext cx="7599513" cy="3958959"/>
            </a:xfrm>
            <a:prstGeom prst="rect">
              <a:avLst/>
            </a:prstGeom>
          </p:spPr>
          <p:txBody>
            <a:bodyPr lIns="28575" tIns="28575" rIns="28575" bIns="28575" rtlCol="0" anchor="ctr"/>
            <a:lstStyle/>
            <a:p>
              <a:pPr marL="0" lvl="0" indent="0" algn="ctr">
                <a:lnSpc>
                  <a:spcPts val="149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5979482" y="2672150"/>
            <a:ext cx="5987274" cy="1586643"/>
            <a:chOff x="0" y="0"/>
            <a:chExt cx="1417215" cy="375566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1417215" cy="375566"/>
            </a:xfrm>
            <a:custGeom>
              <a:avLst/>
              <a:gdLst/>
              <a:ahLst/>
              <a:cxnLst/>
              <a:rect l="l" t="t" r="r" b="b"/>
              <a:pathLst>
                <a:path w="1417215" h="375566">
                  <a:moveTo>
                    <a:pt x="29740" y="0"/>
                  </a:moveTo>
                  <a:lnTo>
                    <a:pt x="1387474" y="0"/>
                  </a:lnTo>
                  <a:cubicBezTo>
                    <a:pt x="1395362" y="0"/>
                    <a:pt x="1402927" y="3133"/>
                    <a:pt x="1408504" y="8711"/>
                  </a:cubicBezTo>
                  <a:cubicBezTo>
                    <a:pt x="1414082" y="14288"/>
                    <a:pt x="1417215" y="21853"/>
                    <a:pt x="1417215" y="29740"/>
                  </a:cubicBezTo>
                  <a:lnTo>
                    <a:pt x="1417215" y="345825"/>
                  </a:lnTo>
                  <a:cubicBezTo>
                    <a:pt x="1417215" y="353713"/>
                    <a:pt x="1414082" y="361277"/>
                    <a:pt x="1408504" y="366855"/>
                  </a:cubicBezTo>
                  <a:cubicBezTo>
                    <a:pt x="1402927" y="372432"/>
                    <a:pt x="1395362" y="375566"/>
                    <a:pt x="1387474" y="375566"/>
                  </a:cubicBezTo>
                  <a:lnTo>
                    <a:pt x="29740" y="375566"/>
                  </a:lnTo>
                  <a:cubicBezTo>
                    <a:pt x="21853" y="375566"/>
                    <a:pt x="14288" y="372432"/>
                    <a:pt x="8711" y="366855"/>
                  </a:cubicBezTo>
                  <a:cubicBezTo>
                    <a:pt x="3133" y="361277"/>
                    <a:pt x="0" y="353713"/>
                    <a:pt x="0" y="345825"/>
                  </a:cubicBezTo>
                  <a:lnTo>
                    <a:pt x="0" y="29740"/>
                  </a:lnTo>
                  <a:cubicBezTo>
                    <a:pt x="0" y="21853"/>
                    <a:pt x="3133" y="14288"/>
                    <a:pt x="8711" y="8711"/>
                  </a:cubicBezTo>
                  <a:cubicBezTo>
                    <a:pt x="14288" y="3133"/>
                    <a:pt x="21853" y="0"/>
                    <a:pt x="29740" y="0"/>
                  </a:cubicBezTo>
                  <a:close/>
                </a:path>
              </a:pathLst>
            </a:custGeom>
            <a:blipFill>
              <a:blip r:embed="rId4"/>
              <a:stretch>
                <a:fillRect t="-4004" b="-4004"/>
              </a:stretch>
            </a:blipFill>
            <a:ln w="19050" cap="rnd">
              <a:solidFill>
                <a:srgbClr val="FDF7F2"/>
              </a:solidFill>
              <a:prstDash val="solid"/>
              <a:round/>
            </a:ln>
          </p:spPr>
        </p:sp>
      </p:grpSp>
      <p:sp>
        <p:nvSpPr>
          <p:cNvPr id="32" name="TextBox 32"/>
          <p:cNvSpPr txBox="1"/>
          <p:nvPr/>
        </p:nvSpPr>
        <p:spPr>
          <a:xfrm>
            <a:off x="2444661" y="1900625"/>
            <a:ext cx="4562933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5000">
                <a:solidFill>
                  <a:srgbClr val="40352D"/>
                </a:solidFill>
                <a:latin typeface="Tlab 라곰 Bold"/>
                <a:ea typeface="Tlab 라곰 Bold"/>
                <a:cs typeface="Tlab 라곰 Bold"/>
                <a:sym typeface="Tlab 라곰 Bold"/>
              </a:rPr>
              <a:t>주제 및 기능선정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2444661" y="3104769"/>
            <a:ext cx="13056916" cy="50105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523"/>
              </a:lnSpc>
            </a:pPr>
            <a:r>
              <a:rPr lang="en-US" sz="2899">
                <a:solidFill>
                  <a:srgbClr val="40352D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애완동물 커뮤니티 </a:t>
            </a:r>
          </a:p>
          <a:p>
            <a:pPr algn="just">
              <a:lnSpc>
                <a:spcPts val="3900"/>
              </a:lnSpc>
            </a:pPr>
            <a:endParaRPr lang="en-US" sz="2899">
              <a:solidFill>
                <a:srgbClr val="40352D"/>
              </a:solidFill>
              <a:latin typeface="210 디딤고딕 Bold"/>
              <a:ea typeface="210 디딤고딕 Bold"/>
              <a:cs typeface="210 디딤고딕 Bold"/>
              <a:sym typeface="210 디딤고딕 Bold"/>
            </a:endParaRPr>
          </a:p>
          <a:p>
            <a:pPr algn="just">
              <a:lnSpc>
                <a:spcPts val="3900"/>
              </a:lnSpc>
            </a:pPr>
            <a:r>
              <a:rPr lang="en-US" sz="2500">
                <a:solidFill>
                  <a:srgbClr val="40352D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- 주제 선정 이유 : </a:t>
            </a:r>
          </a:p>
          <a:p>
            <a:pPr algn="just">
              <a:lnSpc>
                <a:spcPts val="3900"/>
              </a:lnSpc>
            </a:pPr>
            <a:r>
              <a:rPr lang="en-US" sz="2500">
                <a:solidFill>
                  <a:srgbClr val="40352D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   애완동물을 키우고 있는 회원들이 상품을 사고 팔며 게시판을 통한 소통을 </a:t>
            </a:r>
          </a:p>
          <a:p>
            <a:pPr algn="just">
              <a:lnSpc>
                <a:spcPts val="3900"/>
              </a:lnSpc>
            </a:pPr>
            <a:r>
              <a:rPr lang="en-US" sz="2500">
                <a:solidFill>
                  <a:srgbClr val="40352D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   가능하게 하는 것을 목표로 한다.</a:t>
            </a:r>
          </a:p>
          <a:p>
            <a:pPr algn="just">
              <a:lnSpc>
                <a:spcPts val="3900"/>
              </a:lnSpc>
            </a:pPr>
            <a:endParaRPr lang="en-US" sz="2500">
              <a:solidFill>
                <a:srgbClr val="40352D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  <a:p>
            <a:pPr algn="just">
              <a:lnSpc>
                <a:spcPts val="3900"/>
              </a:lnSpc>
            </a:pPr>
            <a:r>
              <a:rPr lang="en-US" sz="2500">
                <a:solidFill>
                  <a:srgbClr val="40352D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- 주제에 따른 기능 : </a:t>
            </a:r>
          </a:p>
          <a:p>
            <a:pPr algn="just">
              <a:lnSpc>
                <a:spcPts val="3900"/>
              </a:lnSpc>
            </a:pPr>
            <a:r>
              <a:rPr lang="en-US" sz="2500">
                <a:solidFill>
                  <a:srgbClr val="40352D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   근처에 거주하고 있는 사람들끼리, 혹은 같은 분류의 애완동물을 키우고 있는 사람들끼리 </a:t>
            </a:r>
          </a:p>
          <a:p>
            <a:pPr algn="just">
              <a:lnSpc>
                <a:spcPts val="3900"/>
              </a:lnSpc>
            </a:pPr>
            <a:r>
              <a:rPr lang="en-US" sz="2500">
                <a:solidFill>
                  <a:srgbClr val="40352D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   정보를 주고받거나, 상품을 주고받게 하여  모든 애완동물이 많은 관심 속에서 성장할 수 있는 </a:t>
            </a:r>
          </a:p>
          <a:p>
            <a:pPr algn="just">
              <a:lnSpc>
                <a:spcPts val="3900"/>
              </a:lnSpc>
              <a:spcBef>
                <a:spcPct val="0"/>
              </a:spcBef>
            </a:pPr>
            <a:r>
              <a:rPr lang="en-US" sz="2500">
                <a:solidFill>
                  <a:srgbClr val="40352D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   환경을 만들 수 있다.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4895" y="-986755"/>
            <a:ext cx="18397789" cy="12260510"/>
            <a:chOff x="0" y="0"/>
            <a:chExt cx="24530386" cy="1634734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8173186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5" name="Freeform 5"/>
            <p:cNvSpPr/>
            <p:nvPr/>
          </p:nvSpPr>
          <p:spPr>
            <a:xfrm>
              <a:off x="16346373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6" name="Freeform 6"/>
            <p:cNvSpPr/>
            <p:nvPr/>
          </p:nvSpPr>
          <p:spPr>
            <a:xfrm>
              <a:off x="4086593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7" name="Freeform 7"/>
            <p:cNvSpPr/>
            <p:nvPr/>
          </p:nvSpPr>
          <p:spPr>
            <a:xfrm>
              <a:off x="12259779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8" name="Freeform 8"/>
            <p:cNvSpPr/>
            <p:nvPr/>
          </p:nvSpPr>
          <p:spPr>
            <a:xfrm>
              <a:off x="20432966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9" name="Freeform 9"/>
            <p:cNvSpPr/>
            <p:nvPr/>
          </p:nvSpPr>
          <p:spPr>
            <a:xfrm>
              <a:off x="0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0" name="Freeform 10"/>
            <p:cNvSpPr/>
            <p:nvPr/>
          </p:nvSpPr>
          <p:spPr>
            <a:xfrm>
              <a:off x="8173186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1" name="Freeform 11"/>
            <p:cNvSpPr/>
            <p:nvPr/>
          </p:nvSpPr>
          <p:spPr>
            <a:xfrm>
              <a:off x="16346373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2" name="Freeform 12"/>
            <p:cNvSpPr/>
            <p:nvPr/>
          </p:nvSpPr>
          <p:spPr>
            <a:xfrm>
              <a:off x="4086593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3" name="Freeform 13"/>
            <p:cNvSpPr/>
            <p:nvPr/>
          </p:nvSpPr>
          <p:spPr>
            <a:xfrm>
              <a:off x="12259779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4" name="Freeform 14"/>
            <p:cNvSpPr/>
            <p:nvPr/>
          </p:nvSpPr>
          <p:spPr>
            <a:xfrm>
              <a:off x="20432966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5" name="Freeform 15"/>
            <p:cNvSpPr/>
            <p:nvPr/>
          </p:nvSpPr>
          <p:spPr>
            <a:xfrm>
              <a:off x="0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6" name="Freeform 16"/>
            <p:cNvSpPr/>
            <p:nvPr/>
          </p:nvSpPr>
          <p:spPr>
            <a:xfrm>
              <a:off x="8173186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7" name="Freeform 17"/>
            <p:cNvSpPr/>
            <p:nvPr/>
          </p:nvSpPr>
          <p:spPr>
            <a:xfrm>
              <a:off x="16346373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8" name="Freeform 18"/>
            <p:cNvSpPr/>
            <p:nvPr/>
          </p:nvSpPr>
          <p:spPr>
            <a:xfrm>
              <a:off x="4086593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9" name="Freeform 19"/>
            <p:cNvSpPr/>
            <p:nvPr/>
          </p:nvSpPr>
          <p:spPr>
            <a:xfrm>
              <a:off x="12259779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0" name="Freeform 20"/>
            <p:cNvSpPr/>
            <p:nvPr/>
          </p:nvSpPr>
          <p:spPr>
            <a:xfrm>
              <a:off x="20432966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1" name="Freeform 21"/>
            <p:cNvSpPr/>
            <p:nvPr/>
          </p:nvSpPr>
          <p:spPr>
            <a:xfrm>
              <a:off x="0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2" name="Freeform 22"/>
            <p:cNvSpPr/>
            <p:nvPr/>
          </p:nvSpPr>
          <p:spPr>
            <a:xfrm>
              <a:off x="8173186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3" name="Freeform 23"/>
            <p:cNvSpPr/>
            <p:nvPr/>
          </p:nvSpPr>
          <p:spPr>
            <a:xfrm>
              <a:off x="16346373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4" name="Freeform 24"/>
            <p:cNvSpPr/>
            <p:nvPr/>
          </p:nvSpPr>
          <p:spPr>
            <a:xfrm>
              <a:off x="4086593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5" name="Freeform 25"/>
            <p:cNvSpPr/>
            <p:nvPr/>
          </p:nvSpPr>
          <p:spPr>
            <a:xfrm>
              <a:off x="12259779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6" name="Freeform 26"/>
            <p:cNvSpPr/>
            <p:nvPr/>
          </p:nvSpPr>
          <p:spPr>
            <a:xfrm>
              <a:off x="20432966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id="27" name="Group 27"/>
          <p:cNvGrpSpPr/>
          <p:nvPr/>
        </p:nvGrpSpPr>
        <p:grpSpPr>
          <a:xfrm>
            <a:off x="1028700" y="1028700"/>
            <a:ext cx="16230600" cy="8414630"/>
            <a:chOff x="0" y="0"/>
            <a:chExt cx="7599513" cy="3939909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7599513" cy="3939909"/>
            </a:xfrm>
            <a:custGeom>
              <a:avLst/>
              <a:gdLst/>
              <a:ahLst/>
              <a:cxnLst/>
              <a:rect l="l" t="t" r="r" b="b"/>
              <a:pathLst>
                <a:path w="7599513" h="3939909">
                  <a:moveTo>
                    <a:pt x="13833" y="0"/>
                  </a:moveTo>
                  <a:lnTo>
                    <a:pt x="7585680" y="0"/>
                  </a:lnTo>
                  <a:cubicBezTo>
                    <a:pt x="7593319" y="0"/>
                    <a:pt x="7599513" y="6193"/>
                    <a:pt x="7599513" y="13833"/>
                  </a:cubicBezTo>
                  <a:lnTo>
                    <a:pt x="7599513" y="3926076"/>
                  </a:lnTo>
                  <a:cubicBezTo>
                    <a:pt x="7599513" y="3933716"/>
                    <a:pt x="7593319" y="3939909"/>
                    <a:pt x="7585680" y="3939909"/>
                  </a:cubicBezTo>
                  <a:lnTo>
                    <a:pt x="13833" y="3939909"/>
                  </a:lnTo>
                  <a:cubicBezTo>
                    <a:pt x="6193" y="3939909"/>
                    <a:pt x="0" y="3933716"/>
                    <a:pt x="0" y="3926076"/>
                  </a:cubicBezTo>
                  <a:lnTo>
                    <a:pt x="0" y="13833"/>
                  </a:lnTo>
                  <a:cubicBezTo>
                    <a:pt x="0" y="6193"/>
                    <a:pt x="6193" y="0"/>
                    <a:pt x="13833" y="0"/>
                  </a:cubicBezTo>
                  <a:close/>
                </a:path>
              </a:pathLst>
            </a:custGeom>
            <a:solidFill>
              <a:srgbClr val="FDF7F2"/>
            </a:solidFill>
            <a:ln w="28575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id="29" name="TextBox 29"/>
            <p:cNvSpPr txBox="1"/>
            <p:nvPr/>
          </p:nvSpPr>
          <p:spPr>
            <a:xfrm>
              <a:off x="0" y="-19050"/>
              <a:ext cx="7599513" cy="3958959"/>
            </a:xfrm>
            <a:prstGeom prst="rect">
              <a:avLst/>
            </a:prstGeom>
          </p:spPr>
          <p:txBody>
            <a:bodyPr lIns="28575" tIns="28575" rIns="28575" bIns="28575" rtlCol="0" anchor="ctr"/>
            <a:lstStyle/>
            <a:p>
              <a:pPr marL="0" lvl="0" indent="0" algn="ctr">
                <a:lnSpc>
                  <a:spcPts val="149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1988812" y="1497828"/>
            <a:ext cx="5987274" cy="1586643"/>
            <a:chOff x="0" y="0"/>
            <a:chExt cx="1417215" cy="375566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1417215" cy="375566"/>
            </a:xfrm>
            <a:custGeom>
              <a:avLst/>
              <a:gdLst/>
              <a:ahLst/>
              <a:cxnLst/>
              <a:rect l="l" t="t" r="r" b="b"/>
              <a:pathLst>
                <a:path w="1417215" h="375566">
                  <a:moveTo>
                    <a:pt x="29740" y="0"/>
                  </a:moveTo>
                  <a:lnTo>
                    <a:pt x="1387474" y="0"/>
                  </a:lnTo>
                  <a:cubicBezTo>
                    <a:pt x="1395362" y="0"/>
                    <a:pt x="1402927" y="3133"/>
                    <a:pt x="1408504" y="8711"/>
                  </a:cubicBezTo>
                  <a:cubicBezTo>
                    <a:pt x="1414082" y="14288"/>
                    <a:pt x="1417215" y="21853"/>
                    <a:pt x="1417215" y="29740"/>
                  </a:cubicBezTo>
                  <a:lnTo>
                    <a:pt x="1417215" y="345825"/>
                  </a:lnTo>
                  <a:cubicBezTo>
                    <a:pt x="1417215" y="353713"/>
                    <a:pt x="1414082" y="361277"/>
                    <a:pt x="1408504" y="366855"/>
                  </a:cubicBezTo>
                  <a:cubicBezTo>
                    <a:pt x="1402927" y="372432"/>
                    <a:pt x="1395362" y="375566"/>
                    <a:pt x="1387474" y="375566"/>
                  </a:cubicBezTo>
                  <a:lnTo>
                    <a:pt x="29740" y="375566"/>
                  </a:lnTo>
                  <a:cubicBezTo>
                    <a:pt x="21853" y="375566"/>
                    <a:pt x="14288" y="372432"/>
                    <a:pt x="8711" y="366855"/>
                  </a:cubicBezTo>
                  <a:cubicBezTo>
                    <a:pt x="3133" y="361277"/>
                    <a:pt x="0" y="353713"/>
                    <a:pt x="0" y="345825"/>
                  </a:cubicBezTo>
                  <a:lnTo>
                    <a:pt x="0" y="29740"/>
                  </a:lnTo>
                  <a:cubicBezTo>
                    <a:pt x="0" y="21853"/>
                    <a:pt x="3133" y="14288"/>
                    <a:pt x="8711" y="8711"/>
                  </a:cubicBezTo>
                  <a:cubicBezTo>
                    <a:pt x="14288" y="3133"/>
                    <a:pt x="21853" y="0"/>
                    <a:pt x="29740" y="0"/>
                  </a:cubicBezTo>
                  <a:close/>
                </a:path>
              </a:pathLst>
            </a:custGeom>
            <a:blipFill>
              <a:blip r:embed="rId4"/>
              <a:stretch>
                <a:fillRect t="-4004" b="-4004"/>
              </a:stretch>
            </a:blipFill>
            <a:ln w="19050" cap="rnd">
              <a:solidFill>
                <a:srgbClr val="FDF7F2"/>
              </a:solidFill>
              <a:prstDash val="solid"/>
              <a:round/>
            </a:ln>
          </p:spPr>
        </p:sp>
      </p:grpSp>
      <p:sp>
        <p:nvSpPr>
          <p:cNvPr id="32" name="Freeform 32"/>
          <p:cNvSpPr/>
          <p:nvPr/>
        </p:nvSpPr>
        <p:spPr>
          <a:xfrm>
            <a:off x="8696298" y="1626945"/>
            <a:ext cx="7701089" cy="7218139"/>
          </a:xfrm>
          <a:custGeom>
            <a:avLst/>
            <a:gdLst/>
            <a:ahLst/>
            <a:cxnLst/>
            <a:rect l="l" t="t" r="r" b="b"/>
            <a:pathLst>
              <a:path w="7701089" h="7218139">
                <a:moveTo>
                  <a:pt x="0" y="0"/>
                </a:moveTo>
                <a:lnTo>
                  <a:pt x="7701089" y="0"/>
                </a:lnTo>
                <a:lnTo>
                  <a:pt x="7701089" y="7218140"/>
                </a:lnTo>
                <a:lnTo>
                  <a:pt x="0" y="721814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33" name="TextBox 33"/>
          <p:cNvSpPr txBox="1"/>
          <p:nvPr/>
        </p:nvSpPr>
        <p:spPr>
          <a:xfrm>
            <a:off x="1988812" y="3594666"/>
            <a:ext cx="5180237" cy="1228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sz="4000">
                <a:solidFill>
                  <a:srgbClr val="40352D"/>
                </a:solidFill>
                <a:latin typeface="Tlab 라곰 Bold"/>
                <a:ea typeface="Tlab 라곰 Bold"/>
                <a:cs typeface="Tlab 라곰 Bold"/>
                <a:sym typeface="Tlab 라곰 Bold"/>
              </a:rPr>
              <a:t>테스트 - 쿼리 구현 </a:t>
            </a:r>
          </a:p>
          <a:p>
            <a:pPr algn="l">
              <a:lnSpc>
                <a:spcPts val="4800"/>
              </a:lnSpc>
            </a:pPr>
            <a:r>
              <a:rPr lang="en-US" sz="4000">
                <a:solidFill>
                  <a:srgbClr val="40352D"/>
                </a:solidFill>
                <a:latin typeface="Tlab 라곰 Bold"/>
                <a:ea typeface="Tlab 라곰 Bold"/>
                <a:cs typeface="Tlab 라곰 Bold"/>
                <a:sym typeface="Tlab 라곰 Bold"/>
              </a:rPr>
              <a:t>(요구사항 구현)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988812" y="5542254"/>
            <a:ext cx="6467404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500">
                <a:solidFill>
                  <a:srgbClr val="40352D"/>
                </a:solidFill>
                <a:latin typeface="Tlab 라곰 Bold"/>
                <a:ea typeface="Tlab 라곰 Bold"/>
                <a:cs typeface="Tlab 라곰 Bold"/>
                <a:sym typeface="Tlab 라곰 Bold"/>
              </a:rPr>
              <a:t>21. 회원탈퇴 시 탈퇴한 회원이 지닌 상품의 정보들도 </a:t>
            </a:r>
          </a:p>
          <a:p>
            <a:pPr algn="l">
              <a:lnSpc>
                <a:spcPts val="3000"/>
              </a:lnSpc>
            </a:pPr>
            <a:r>
              <a:rPr lang="en-US" sz="2500">
                <a:solidFill>
                  <a:srgbClr val="40352D"/>
                </a:solidFill>
                <a:latin typeface="Tlab 라곰 Bold"/>
                <a:ea typeface="Tlab 라곰 Bold"/>
                <a:cs typeface="Tlab 라곰 Bold"/>
                <a:sym typeface="Tlab 라곰 Bold"/>
              </a:rPr>
              <a:t>같이 삭제한다. (ON DELETE CASCADE)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4895" y="-986755"/>
            <a:ext cx="18397789" cy="12260510"/>
            <a:chOff x="0" y="0"/>
            <a:chExt cx="24530386" cy="1634734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8173186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5" name="Freeform 5"/>
            <p:cNvSpPr/>
            <p:nvPr/>
          </p:nvSpPr>
          <p:spPr>
            <a:xfrm>
              <a:off x="16346373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6" name="Freeform 6"/>
            <p:cNvSpPr/>
            <p:nvPr/>
          </p:nvSpPr>
          <p:spPr>
            <a:xfrm>
              <a:off x="4086593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7" name="Freeform 7"/>
            <p:cNvSpPr/>
            <p:nvPr/>
          </p:nvSpPr>
          <p:spPr>
            <a:xfrm>
              <a:off x="12259779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8" name="Freeform 8"/>
            <p:cNvSpPr/>
            <p:nvPr/>
          </p:nvSpPr>
          <p:spPr>
            <a:xfrm>
              <a:off x="20432966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9" name="Freeform 9"/>
            <p:cNvSpPr/>
            <p:nvPr/>
          </p:nvSpPr>
          <p:spPr>
            <a:xfrm>
              <a:off x="0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0" name="Freeform 10"/>
            <p:cNvSpPr/>
            <p:nvPr/>
          </p:nvSpPr>
          <p:spPr>
            <a:xfrm>
              <a:off x="8173186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1" name="Freeform 11"/>
            <p:cNvSpPr/>
            <p:nvPr/>
          </p:nvSpPr>
          <p:spPr>
            <a:xfrm>
              <a:off x="16346373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2" name="Freeform 12"/>
            <p:cNvSpPr/>
            <p:nvPr/>
          </p:nvSpPr>
          <p:spPr>
            <a:xfrm>
              <a:off x="4086593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3" name="Freeform 13"/>
            <p:cNvSpPr/>
            <p:nvPr/>
          </p:nvSpPr>
          <p:spPr>
            <a:xfrm>
              <a:off x="12259779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4" name="Freeform 14"/>
            <p:cNvSpPr/>
            <p:nvPr/>
          </p:nvSpPr>
          <p:spPr>
            <a:xfrm>
              <a:off x="20432966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5" name="Freeform 15"/>
            <p:cNvSpPr/>
            <p:nvPr/>
          </p:nvSpPr>
          <p:spPr>
            <a:xfrm>
              <a:off x="0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6" name="Freeform 16"/>
            <p:cNvSpPr/>
            <p:nvPr/>
          </p:nvSpPr>
          <p:spPr>
            <a:xfrm>
              <a:off x="8173186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7" name="Freeform 17"/>
            <p:cNvSpPr/>
            <p:nvPr/>
          </p:nvSpPr>
          <p:spPr>
            <a:xfrm>
              <a:off x="16346373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8" name="Freeform 18"/>
            <p:cNvSpPr/>
            <p:nvPr/>
          </p:nvSpPr>
          <p:spPr>
            <a:xfrm>
              <a:off x="4086593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9" name="Freeform 19"/>
            <p:cNvSpPr/>
            <p:nvPr/>
          </p:nvSpPr>
          <p:spPr>
            <a:xfrm>
              <a:off x="12259779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0" name="Freeform 20"/>
            <p:cNvSpPr/>
            <p:nvPr/>
          </p:nvSpPr>
          <p:spPr>
            <a:xfrm>
              <a:off x="20432966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1" name="Freeform 21"/>
            <p:cNvSpPr/>
            <p:nvPr/>
          </p:nvSpPr>
          <p:spPr>
            <a:xfrm>
              <a:off x="0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2" name="Freeform 22"/>
            <p:cNvSpPr/>
            <p:nvPr/>
          </p:nvSpPr>
          <p:spPr>
            <a:xfrm>
              <a:off x="8173186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3" name="Freeform 23"/>
            <p:cNvSpPr/>
            <p:nvPr/>
          </p:nvSpPr>
          <p:spPr>
            <a:xfrm>
              <a:off x="16346373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4" name="Freeform 24"/>
            <p:cNvSpPr/>
            <p:nvPr/>
          </p:nvSpPr>
          <p:spPr>
            <a:xfrm>
              <a:off x="4086593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5" name="Freeform 25"/>
            <p:cNvSpPr/>
            <p:nvPr/>
          </p:nvSpPr>
          <p:spPr>
            <a:xfrm>
              <a:off x="12259779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6" name="Freeform 26"/>
            <p:cNvSpPr/>
            <p:nvPr/>
          </p:nvSpPr>
          <p:spPr>
            <a:xfrm>
              <a:off x="20432966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id="27" name="Group 27"/>
          <p:cNvGrpSpPr/>
          <p:nvPr/>
        </p:nvGrpSpPr>
        <p:grpSpPr>
          <a:xfrm>
            <a:off x="1028700" y="1028700"/>
            <a:ext cx="16230600" cy="8414630"/>
            <a:chOff x="0" y="0"/>
            <a:chExt cx="7599513" cy="3939909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7599513" cy="3939909"/>
            </a:xfrm>
            <a:custGeom>
              <a:avLst/>
              <a:gdLst/>
              <a:ahLst/>
              <a:cxnLst/>
              <a:rect l="l" t="t" r="r" b="b"/>
              <a:pathLst>
                <a:path w="7599513" h="3939909">
                  <a:moveTo>
                    <a:pt x="13833" y="0"/>
                  </a:moveTo>
                  <a:lnTo>
                    <a:pt x="7585680" y="0"/>
                  </a:lnTo>
                  <a:cubicBezTo>
                    <a:pt x="7593319" y="0"/>
                    <a:pt x="7599513" y="6193"/>
                    <a:pt x="7599513" y="13833"/>
                  </a:cubicBezTo>
                  <a:lnTo>
                    <a:pt x="7599513" y="3926076"/>
                  </a:lnTo>
                  <a:cubicBezTo>
                    <a:pt x="7599513" y="3933716"/>
                    <a:pt x="7593319" y="3939909"/>
                    <a:pt x="7585680" y="3939909"/>
                  </a:cubicBezTo>
                  <a:lnTo>
                    <a:pt x="13833" y="3939909"/>
                  </a:lnTo>
                  <a:cubicBezTo>
                    <a:pt x="6193" y="3939909"/>
                    <a:pt x="0" y="3933716"/>
                    <a:pt x="0" y="3926076"/>
                  </a:cubicBezTo>
                  <a:lnTo>
                    <a:pt x="0" y="13833"/>
                  </a:lnTo>
                  <a:cubicBezTo>
                    <a:pt x="0" y="6193"/>
                    <a:pt x="6193" y="0"/>
                    <a:pt x="13833" y="0"/>
                  </a:cubicBezTo>
                  <a:close/>
                </a:path>
              </a:pathLst>
            </a:custGeom>
            <a:solidFill>
              <a:srgbClr val="FDF7F2"/>
            </a:solidFill>
            <a:ln w="28575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id="29" name="TextBox 29"/>
            <p:cNvSpPr txBox="1"/>
            <p:nvPr/>
          </p:nvSpPr>
          <p:spPr>
            <a:xfrm>
              <a:off x="0" y="-19050"/>
              <a:ext cx="7599513" cy="3958959"/>
            </a:xfrm>
            <a:prstGeom prst="rect">
              <a:avLst/>
            </a:prstGeom>
          </p:spPr>
          <p:txBody>
            <a:bodyPr lIns="28575" tIns="28575" rIns="28575" bIns="28575" rtlCol="0" anchor="ctr"/>
            <a:lstStyle/>
            <a:p>
              <a:pPr marL="0" lvl="0" indent="0" algn="ctr">
                <a:lnSpc>
                  <a:spcPts val="149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1988812" y="1497828"/>
            <a:ext cx="5987274" cy="1586643"/>
            <a:chOff x="0" y="0"/>
            <a:chExt cx="1417215" cy="375566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1417215" cy="375566"/>
            </a:xfrm>
            <a:custGeom>
              <a:avLst/>
              <a:gdLst/>
              <a:ahLst/>
              <a:cxnLst/>
              <a:rect l="l" t="t" r="r" b="b"/>
              <a:pathLst>
                <a:path w="1417215" h="375566">
                  <a:moveTo>
                    <a:pt x="29740" y="0"/>
                  </a:moveTo>
                  <a:lnTo>
                    <a:pt x="1387474" y="0"/>
                  </a:lnTo>
                  <a:cubicBezTo>
                    <a:pt x="1395362" y="0"/>
                    <a:pt x="1402927" y="3133"/>
                    <a:pt x="1408504" y="8711"/>
                  </a:cubicBezTo>
                  <a:cubicBezTo>
                    <a:pt x="1414082" y="14288"/>
                    <a:pt x="1417215" y="21853"/>
                    <a:pt x="1417215" y="29740"/>
                  </a:cubicBezTo>
                  <a:lnTo>
                    <a:pt x="1417215" y="345825"/>
                  </a:lnTo>
                  <a:cubicBezTo>
                    <a:pt x="1417215" y="353713"/>
                    <a:pt x="1414082" y="361277"/>
                    <a:pt x="1408504" y="366855"/>
                  </a:cubicBezTo>
                  <a:cubicBezTo>
                    <a:pt x="1402927" y="372432"/>
                    <a:pt x="1395362" y="375566"/>
                    <a:pt x="1387474" y="375566"/>
                  </a:cubicBezTo>
                  <a:lnTo>
                    <a:pt x="29740" y="375566"/>
                  </a:lnTo>
                  <a:cubicBezTo>
                    <a:pt x="21853" y="375566"/>
                    <a:pt x="14288" y="372432"/>
                    <a:pt x="8711" y="366855"/>
                  </a:cubicBezTo>
                  <a:cubicBezTo>
                    <a:pt x="3133" y="361277"/>
                    <a:pt x="0" y="353713"/>
                    <a:pt x="0" y="345825"/>
                  </a:cubicBezTo>
                  <a:lnTo>
                    <a:pt x="0" y="29740"/>
                  </a:lnTo>
                  <a:cubicBezTo>
                    <a:pt x="0" y="21853"/>
                    <a:pt x="3133" y="14288"/>
                    <a:pt x="8711" y="8711"/>
                  </a:cubicBezTo>
                  <a:cubicBezTo>
                    <a:pt x="14288" y="3133"/>
                    <a:pt x="21853" y="0"/>
                    <a:pt x="29740" y="0"/>
                  </a:cubicBezTo>
                  <a:close/>
                </a:path>
              </a:pathLst>
            </a:custGeom>
            <a:blipFill>
              <a:blip r:embed="rId4"/>
              <a:stretch>
                <a:fillRect t="-4004" b="-4004"/>
              </a:stretch>
            </a:blipFill>
            <a:ln w="19050" cap="rnd">
              <a:solidFill>
                <a:srgbClr val="FDF7F2"/>
              </a:solidFill>
              <a:prstDash val="solid"/>
              <a:round/>
            </a:ln>
          </p:spPr>
        </p:sp>
      </p:grpSp>
      <p:sp>
        <p:nvSpPr>
          <p:cNvPr id="32" name="Freeform 32"/>
          <p:cNvSpPr/>
          <p:nvPr/>
        </p:nvSpPr>
        <p:spPr>
          <a:xfrm>
            <a:off x="10131907" y="1143869"/>
            <a:ext cx="5164756" cy="8114431"/>
          </a:xfrm>
          <a:custGeom>
            <a:avLst/>
            <a:gdLst/>
            <a:ahLst/>
            <a:cxnLst/>
            <a:rect l="l" t="t" r="r" b="b"/>
            <a:pathLst>
              <a:path w="5164756" h="8114431">
                <a:moveTo>
                  <a:pt x="0" y="0"/>
                </a:moveTo>
                <a:lnTo>
                  <a:pt x="5164756" y="0"/>
                </a:lnTo>
                <a:lnTo>
                  <a:pt x="5164756" y="8114431"/>
                </a:lnTo>
                <a:lnTo>
                  <a:pt x="0" y="811443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33" name="TextBox 33"/>
          <p:cNvSpPr txBox="1"/>
          <p:nvPr/>
        </p:nvSpPr>
        <p:spPr>
          <a:xfrm>
            <a:off x="1988812" y="3594666"/>
            <a:ext cx="5180237" cy="1228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sz="4000">
                <a:solidFill>
                  <a:srgbClr val="40352D"/>
                </a:solidFill>
                <a:latin typeface="Tlab 라곰 Bold"/>
                <a:ea typeface="Tlab 라곰 Bold"/>
                <a:cs typeface="Tlab 라곰 Bold"/>
                <a:sym typeface="Tlab 라곰 Bold"/>
              </a:rPr>
              <a:t>테스트 - 쿼리 구현 </a:t>
            </a:r>
          </a:p>
          <a:p>
            <a:pPr algn="l">
              <a:lnSpc>
                <a:spcPts val="4800"/>
              </a:lnSpc>
            </a:pPr>
            <a:r>
              <a:rPr lang="en-US" sz="4000">
                <a:solidFill>
                  <a:srgbClr val="40352D"/>
                </a:solidFill>
                <a:latin typeface="Tlab 라곰 Bold"/>
                <a:ea typeface="Tlab 라곰 Bold"/>
                <a:cs typeface="Tlab 라곰 Bold"/>
                <a:sym typeface="Tlab 라곰 Bold"/>
              </a:rPr>
              <a:t>(요구사항 구현)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988812" y="5542254"/>
            <a:ext cx="6467404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500">
                <a:solidFill>
                  <a:srgbClr val="40352D"/>
                </a:solidFill>
                <a:latin typeface="Tlab 라곰 Bold"/>
                <a:ea typeface="Tlab 라곰 Bold"/>
                <a:cs typeface="Tlab 라곰 Bold"/>
                <a:sym typeface="Tlab 라곰 Bold"/>
              </a:rPr>
              <a:t>25. 게시글은 같은 종류의 펫이나 같은 지역명으로 </a:t>
            </a:r>
          </a:p>
          <a:p>
            <a:pPr algn="l">
              <a:lnSpc>
                <a:spcPts val="3000"/>
              </a:lnSpc>
            </a:pPr>
            <a:r>
              <a:rPr lang="en-US" sz="2500">
                <a:solidFill>
                  <a:srgbClr val="40352D"/>
                </a:solidFill>
                <a:latin typeface="Tlab 라곰 Bold"/>
                <a:ea typeface="Tlab 라곰 Bold"/>
                <a:cs typeface="Tlab 라곰 Bold"/>
                <a:sym typeface="Tlab 라곰 Bold"/>
              </a:rPr>
              <a:t>검색이 가능하다.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4895" y="-986755"/>
            <a:ext cx="18397789" cy="12260510"/>
            <a:chOff x="0" y="0"/>
            <a:chExt cx="24530386" cy="1634734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8173186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5" name="Freeform 5"/>
            <p:cNvSpPr/>
            <p:nvPr/>
          </p:nvSpPr>
          <p:spPr>
            <a:xfrm>
              <a:off x="16346373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6" name="Freeform 6"/>
            <p:cNvSpPr/>
            <p:nvPr/>
          </p:nvSpPr>
          <p:spPr>
            <a:xfrm>
              <a:off x="4086593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7" name="Freeform 7"/>
            <p:cNvSpPr/>
            <p:nvPr/>
          </p:nvSpPr>
          <p:spPr>
            <a:xfrm>
              <a:off x="12259779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8" name="Freeform 8"/>
            <p:cNvSpPr/>
            <p:nvPr/>
          </p:nvSpPr>
          <p:spPr>
            <a:xfrm>
              <a:off x="20432966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9" name="Freeform 9"/>
            <p:cNvSpPr/>
            <p:nvPr/>
          </p:nvSpPr>
          <p:spPr>
            <a:xfrm>
              <a:off x="0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0" name="Freeform 10"/>
            <p:cNvSpPr/>
            <p:nvPr/>
          </p:nvSpPr>
          <p:spPr>
            <a:xfrm>
              <a:off x="8173186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1" name="Freeform 11"/>
            <p:cNvSpPr/>
            <p:nvPr/>
          </p:nvSpPr>
          <p:spPr>
            <a:xfrm>
              <a:off x="16346373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2" name="Freeform 12"/>
            <p:cNvSpPr/>
            <p:nvPr/>
          </p:nvSpPr>
          <p:spPr>
            <a:xfrm>
              <a:off x="4086593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3" name="Freeform 13"/>
            <p:cNvSpPr/>
            <p:nvPr/>
          </p:nvSpPr>
          <p:spPr>
            <a:xfrm>
              <a:off x="12259779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4" name="Freeform 14"/>
            <p:cNvSpPr/>
            <p:nvPr/>
          </p:nvSpPr>
          <p:spPr>
            <a:xfrm>
              <a:off x="20432966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5" name="Freeform 15"/>
            <p:cNvSpPr/>
            <p:nvPr/>
          </p:nvSpPr>
          <p:spPr>
            <a:xfrm>
              <a:off x="0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6" name="Freeform 16"/>
            <p:cNvSpPr/>
            <p:nvPr/>
          </p:nvSpPr>
          <p:spPr>
            <a:xfrm>
              <a:off x="8173186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7" name="Freeform 17"/>
            <p:cNvSpPr/>
            <p:nvPr/>
          </p:nvSpPr>
          <p:spPr>
            <a:xfrm>
              <a:off x="16346373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8" name="Freeform 18"/>
            <p:cNvSpPr/>
            <p:nvPr/>
          </p:nvSpPr>
          <p:spPr>
            <a:xfrm>
              <a:off x="4086593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9" name="Freeform 19"/>
            <p:cNvSpPr/>
            <p:nvPr/>
          </p:nvSpPr>
          <p:spPr>
            <a:xfrm>
              <a:off x="12259779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0" name="Freeform 20"/>
            <p:cNvSpPr/>
            <p:nvPr/>
          </p:nvSpPr>
          <p:spPr>
            <a:xfrm>
              <a:off x="20432966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1" name="Freeform 21"/>
            <p:cNvSpPr/>
            <p:nvPr/>
          </p:nvSpPr>
          <p:spPr>
            <a:xfrm>
              <a:off x="0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2" name="Freeform 22"/>
            <p:cNvSpPr/>
            <p:nvPr/>
          </p:nvSpPr>
          <p:spPr>
            <a:xfrm>
              <a:off x="8173186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3" name="Freeform 23"/>
            <p:cNvSpPr/>
            <p:nvPr/>
          </p:nvSpPr>
          <p:spPr>
            <a:xfrm>
              <a:off x="16346373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4" name="Freeform 24"/>
            <p:cNvSpPr/>
            <p:nvPr/>
          </p:nvSpPr>
          <p:spPr>
            <a:xfrm>
              <a:off x="4086593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5" name="Freeform 25"/>
            <p:cNvSpPr/>
            <p:nvPr/>
          </p:nvSpPr>
          <p:spPr>
            <a:xfrm>
              <a:off x="12259779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6" name="Freeform 26"/>
            <p:cNvSpPr/>
            <p:nvPr/>
          </p:nvSpPr>
          <p:spPr>
            <a:xfrm>
              <a:off x="20432966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id="27" name="Group 27"/>
          <p:cNvGrpSpPr/>
          <p:nvPr/>
        </p:nvGrpSpPr>
        <p:grpSpPr>
          <a:xfrm>
            <a:off x="1028700" y="1028700"/>
            <a:ext cx="16230600" cy="8414630"/>
            <a:chOff x="0" y="0"/>
            <a:chExt cx="7599513" cy="3939909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7599513" cy="3939909"/>
            </a:xfrm>
            <a:custGeom>
              <a:avLst/>
              <a:gdLst/>
              <a:ahLst/>
              <a:cxnLst/>
              <a:rect l="l" t="t" r="r" b="b"/>
              <a:pathLst>
                <a:path w="7599513" h="3939909">
                  <a:moveTo>
                    <a:pt x="13833" y="0"/>
                  </a:moveTo>
                  <a:lnTo>
                    <a:pt x="7585680" y="0"/>
                  </a:lnTo>
                  <a:cubicBezTo>
                    <a:pt x="7593319" y="0"/>
                    <a:pt x="7599513" y="6193"/>
                    <a:pt x="7599513" y="13833"/>
                  </a:cubicBezTo>
                  <a:lnTo>
                    <a:pt x="7599513" y="3926076"/>
                  </a:lnTo>
                  <a:cubicBezTo>
                    <a:pt x="7599513" y="3933716"/>
                    <a:pt x="7593319" y="3939909"/>
                    <a:pt x="7585680" y="3939909"/>
                  </a:cubicBezTo>
                  <a:lnTo>
                    <a:pt x="13833" y="3939909"/>
                  </a:lnTo>
                  <a:cubicBezTo>
                    <a:pt x="6193" y="3939909"/>
                    <a:pt x="0" y="3933716"/>
                    <a:pt x="0" y="3926076"/>
                  </a:cubicBezTo>
                  <a:lnTo>
                    <a:pt x="0" y="13833"/>
                  </a:lnTo>
                  <a:cubicBezTo>
                    <a:pt x="0" y="6193"/>
                    <a:pt x="6193" y="0"/>
                    <a:pt x="13833" y="0"/>
                  </a:cubicBezTo>
                  <a:close/>
                </a:path>
              </a:pathLst>
            </a:custGeom>
            <a:solidFill>
              <a:srgbClr val="FDF7F2"/>
            </a:solidFill>
            <a:ln w="28575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id="29" name="TextBox 29"/>
            <p:cNvSpPr txBox="1"/>
            <p:nvPr/>
          </p:nvSpPr>
          <p:spPr>
            <a:xfrm>
              <a:off x="0" y="-19050"/>
              <a:ext cx="7599513" cy="3958959"/>
            </a:xfrm>
            <a:prstGeom prst="rect">
              <a:avLst/>
            </a:prstGeom>
          </p:spPr>
          <p:txBody>
            <a:bodyPr lIns="28575" tIns="28575" rIns="28575" bIns="28575" rtlCol="0" anchor="ctr"/>
            <a:lstStyle/>
            <a:p>
              <a:pPr marL="0" lvl="0" indent="0" algn="ctr">
                <a:lnSpc>
                  <a:spcPts val="149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1988812" y="1497828"/>
            <a:ext cx="5987274" cy="1586643"/>
            <a:chOff x="0" y="0"/>
            <a:chExt cx="1417215" cy="375566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1417215" cy="375566"/>
            </a:xfrm>
            <a:custGeom>
              <a:avLst/>
              <a:gdLst/>
              <a:ahLst/>
              <a:cxnLst/>
              <a:rect l="l" t="t" r="r" b="b"/>
              <a:pathLst>
                <a:path w="1417215" h="375566">
                  <a:moveTo>
                    <a:pt x="29740" y="0"/>
                  </a:moveTo>
                  <a:lnTo>
                    <a:pt x="1387474" y="0"/>
                  </a:lnTo>
                  <a:cubicBezTo>
                    <a:pt x="1395362" y="0"/>
                    <a:pt x="1402927" y="3133"/>
                    <a:pt x="1408504" y="8711"/>
                  </a:cubicBezTo>
                  <a:cubicBezTo>
                    <a:pt x="1414082" y="14288"/>
                    <a:pt x="1417215" y="21853"/>
                    <a:pt x="1417215" y="29740"/>
                  </a:cubicBezTo>
                  <a:lnTo>
                    <a:pt x="1417215" y="345825"/>
                  </a:lnTo>
                  <a:cubicBezTo>
                    <a:pt x="1417215" y="353713"/>
                    <a:pt x="1414082" y="361277"/>
                    <a:pt x="1408504" y="366855"/>
                  </a:cubicBezTo>
                  <a:cubicBezTo>
                    <a:pt x="1402927" y="372432"/>
                    <a:pt x="1395362" y="375566"/>
                    <a:pt x="1387474" y="375566"/>
                  </a:cubicBezTo>
                  <a:lnTo>
                    <a:pt x="29740" y="375566"/>
                  </a:lnTo>
                  <a:cubicBezTo>
                    <a:pt x="21853" y="375566"/>
                    <a:pt x="14288" y="372432"/>
                    <a:pt x="8711" y="366855"/>
                  </a:cubicBezTo>
                  <a:cubicBezTo>
                    <a:pt x="3133" y="361277"/>
                    <a:pt x="0" y="353713"/>
                    <a:pt x="0" y="345825"/>
                  </a:cubicBezTo>
                  <a:lnTo>
                    <a:pt x="0" y="29740"/>
                  </a:lnTo>
                  <a:cubicBezTo>
                    <a:pt x="0" y="21853"/>
                    <a:pt x="3133" y="14288"/>
                    <a:pt x="8711" y="8711"/>
                  </a:cubicBezTo>
                  <a:cubicBezTo>
                    <a:pt x="14288" y="3133"/>
                    <a:pt x="21853" y="0"/>
                    <a:pt x="29740" y="0"/>
                  </a:cubicBezTo>
                  <a:close/>
                </a:path>
              </a:pathLst>
            </a:custGeom>
            <a:blipFill>
              <a:blip r:embed="rId4"/>
              <a:stretch>
                <a:fillRect t="-4004" b="-4004"/>
              </a:stretch>
            </a:blipFill>
            <a:ln w="19050" cap="rnd">
              <a:solidFill>
                <a:srgbClr val="FDF7F2"/>
              </a:solidFill>
              <a:prstDash val="solid"/>
              <a:round/>
            </a:ln>
          </p:spPr>
        </p:sp>
      </p:grpSp>
      <p:sp>
        <p:nvSpPr>
          <p:cNvPr id="32" name="Freeform 32"/>
          <p:cNvSpPr/>
          <p:nvPr/>
        </p:nvSpPr>
        <p:spPr>
          <a:xfrm>
            <a:off x="8155904" y="2759594"/>
            <a:ext cx="8506424" cy="5584370"/>
          </a:xfrm>
          <a:custGeom>
            <a:avLst/>
            <a:gdLst/>
            <a:ahLst/>
            <a:cxnLst/>
            <a:rect l="l" t="t" r="r" b="b"/>
            <a:pathLst>
              <a:path w="8506424" h="5584370">
                <a:moveTo>
                  <a:pt x="0" y="0"/>
                </a:moveTo>
                <a:lnTo>
                  <a:pt x="8506424" y="0"/>
                </a:lnTo>
                <a:lnTo>
                  <a:pt x="8506424" y="5584370"/>
                </a:lnTo>
                <a:lnTo>
                  <a:pt x="0" y="558437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33" name="TextBox 33"/>
          <p:cNvSpPr txBox="1"/>
          <p:nvPr/>
        </p:nvSpPr>
        <p:spPr>
          <a:xfrm>
            <a:off x="1988812" y="3594666"/>
            <a:ext cx="5180237" cy="1228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sz="4000">
                <a:solidFill>
                  <a:srgbClr val="40352D"/>
                </a:solidFill>
                <a:latin typeface="Tlab 라곰 Bold"/>
                <a:ea typeface="Tlab 라곰 Bold"/>
                <a:cs typeface="Tlab 라곰 Bold"/>
                <a:sym typeface="Tlab 라곰 Bold"/>
              </a:rPr>
              <a:t>테스트 - 쿼리 구현 </a:t>
            </a:r>
          </a:p>
          <a:p>
            <a:pPr algn="l">
              <a:lnSpc>
                <a:spcPts val="4800"/>
              </a:lnSpc>
            </a:pPr>
            <a:r>
              <a:rPr lang="en-US" sz="4000">
                <a:solidFill>
                  <a:srgbClr val="40352D"/>
                </a:solidFill>
                <a:latin typeface="Tlab 라곰 Bold"/>
                <a:ea typeface="Tlab 라곰 Bold"/>
                <a:cs typeface="Tlab 라곰 Bold"/>
                <a:sym typeface="Tlab 라곰 Bold"/>
              </a:rPr>
              <a:t>(요구사항 구현)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988812" y="5542254"/>
            <a:ext cx="6467404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500">
                <a:solidFill>
                  <a:srgbClr val="40352D"/>
                </a:solidFill>
                <a:latin typeface="Tlab 라곰 Bold"/>
                <a:ea typeface="Tlab 라곰 Bold"/>
                <a:cs typeface="Tlab 라곰 Bold"/>
                <a:sym typeface="Tlab 라곰 Bold"/>
              </a:rPr>
              <a:t>26. 게시글을 작성한 회원이 회원탈퇴를 해도 </a:t>
            </a:r>
          </a:p>
          <a:p>
            <a:pPr algn="l">
              <a:lnSpc>
                <a:spcPts val="3000"/>
              </a:lnSpc>
            </a:pPr>
            <a:r>
              <a:rPr lang="en-US" sz="2500">
                <a:solidFill>
                  <a:srgbClr val="40352D"/>
                </a:solidFill>
                <a:latin typeface="Tlab 라곰 Bold"/>
                <a:ea typeface="Tlab 라곰 Bold"/>
                <a:cs typeface="Tlab 라곰 Bold"/>
                <a:sym typeface="Tlab 라곰 Bold"/>
              </a:rPr>
              <a:t>게시글은 삭제되지 않는다.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4895" y="-986755"/>
            <a:ext cx="18397789" cy="12260510"/>
            <a:chOff x="0" y="0"/>
            <a:chExt cx="24530386" cy="1634734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8173186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5" name="Freeform 5"/>
            <p:cNvSpPr/>
            <p:nvPr/>
          </p:nvSpPr>
          <p:spPr>
            <a:xfrm>
              <a:off x="16346373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6" name="Freeform 6"/>
            <p:cNvSpPr/>
            <p:nvPr/>
          </p:nvSpPr>
          <p:spPr>
            <a:xfrm>
              <a:off x="4086593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7" name="Freeform 7"/>
            <p:cNvSpPr/>
            <p:nvPr/>
          </p:nvSpPr>
          <p:spPr>
            <a:xfrm>
              <a:off x="12259779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8" name="Freeform 8"/>
            <p:cNvSpPr/>
            <p:nvPr/>
          </p:nvSpPr>
          <p:spPr>
            <a:xfrm>
              <a:off x="20432966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9" name="Freeform 9"/>
            <p:cNvSpPr/>
            <p:nvPr/>
          </p:nvSpPr>
          <p:spPr>
            <a:xfrm>
              <a:off x="0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0" name="Freeform 10"/>
            <p:cNvSpPr/>
            <p:nvPr/>
          </p:nvSpPr>
          <p:spPr>
            <a:xfrm>
              <a:off x="8173186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1" name="Freeform 11"/>
            <p:cNvSpPr/>
            <p:nvPr/>
          </p:nvSpPr>
          <p:spPr>
            <a:xfrm>
              <a:off x="16346373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2" name="Freeform 12"/>
            <p:cNvSpPr/>
            <p:nvPr/>
          </p:nvSpPr>
          <p:spPr>
            <a:xfrm>
              <a:off x="4086593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3" name="Freeform 13"/>
            <p:cNvSpPr/>
            <p:nvPr/>
          </p:nvSpPr>
          <p:spPr>
            <a:xfrm>
              <a:off x="12259779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4" name="Freeform 14"/>
            <p:cNvSpPr/>
            <p:nvPr/>
          </p:nvSpPr>
          <p:spPr>
            <a:xfrm>
              <a:off x="20432966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5" name="Freeform 15"/>
            <p:cNvSpPr/>
            <p:nvPr/>
          </p:nvSpPr>
          <p:spPr>
            <a:xfrm>
              <a:off x="0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6" name="Freeform 16"/>
            <p:cNvSpPr/>
            <p:nvPr/>
          </p:nvSpPr>
          <p:spPr>
            <a:xfrm>
              <a:off x="8173186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7" name="Freeform 17"/>
            <p:cNvSpPr/>
            <p:nvPr/>
          </p:nvSpPr>
          <p:spPr>
            <a:xfrm>
              <a:off x="16346373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8" name="Freeform 18"/>
            <p:cNvSpPr/>
            <p:nvPr/>
          </p:nvSpPr>
          <p:spPr>
            <a:xfrm>
              <a:off x="4086593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9" name="Freeform 19"/>
            <p:cNvSpPr/>
            <p:nvPr/>
          </p:nvSpPr>
          <p:spPr>
            <a:xfrm>
              <a:off x="12259779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0" name="Freeform 20"/>
            <p:cNvSpPr/>
            <p:nvPr/>
          </p:nvSpPr>
          <p:spPr>
            <a:xfrm>
              <a:off x="20432966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1" name="Freeform 21"/>
            <p:cNvSpPr/>
            <p:nvPr/>
          </p:nvSpPr>
          <p:spPr>
            <a:xfrm>
              <a:off x="0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2" name="Freeform 22"/>
            <p:cNvSpPr/>
            <p:nvPr/>
          </p:nvSpPr>
          <p:spPr>
            <a:xfrm>
              <a:off x="8173186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3" name="Freeform 23"/>
            <p:cNvSpPr/>
            <p:nvPr/>
          </p:nvSpPr>
          <p:spPr>
            <a:xfrm>
              <a:off x="16346373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4" name="Freeform 24"/>
            <p:cNvSpPr/>
            <p:nvPr/>
          </p:nvSpPr>
          <p:spPr>
            <a:xfrm>
              <a:off x="4086593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5" name="Freeform 25"/>
            <p:cNvSpPr/>
            <p:nvPr/>
          </p:nvSpPr>
          <p:spPr>
            <a:xfrm>
              <a:off x="12259779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6" name="Freeform 26"/>
            <p:cNvSpPr/>
            <p:nvPr/>
          </p:nvSpPr>
          <p:spPr>
            <a:xfrm>
              <a:off x="20432966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id="27" name="Group 27"/>
          <p:cNvGrpSpPr/>
          <p:nvPr/>
        </p:nvGrpSpPr>
        <p:grpSpPr>
          <a:xfrm>
            <a:off x="1028700" y="1028700"/>
            <a:ext cx="16230600" cy="8414630"/>
            <a:chOff x="0" y="0"/>
            <a:chExt cx="7599513" cy="3939909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7599513" cy="3939909"/>
            </a:xfrm>
            <a:custGeom>
              <a:avLst/>
              <a:gdLst/>
              <a:ahLst/>
              <a:cxnLst/>
              <a:rect l="l" t="t" r="r" b="b"/>
              <a:pathLst>
                <a:path w="7599513" h="3939909">
                  <a:moveTo>
                    <a:pt x="13833" y="0"/>
                  </a:moveTo>
                  <a:lnTo>
                    <a:pt x="7585680" y="0"/>
                  </a:lnTo>
                  <a:cubicBezTo>
                    <a:pt x="7593319" y="0"/>
                    <a:pt x="7599513" y="6193"/>
                    <a:pt x="7599513" y="13833"/>
                  </a:cubicBezTo>
                  <a:lnTo>
                    <a:pt x="7599513" y="3926076"/>
                  </a:lnTo>
                  <a:cubicBezTo>
                    <a:pt x="7599513" y="3933716"/>
                    <a:pt x="7593319" y="3939909"/>
                    <a:pt x="7585680" y="3939909"/>
                  </a:cubicBezTo>
                  <a:lnTo>
                    <a:pt x="13833" y="3939909"/>
                  </a:lnTo>
                  <a:cubicBezTo>
                    <a:pt x="6193" y="3939909"/>
                    <a:pt x="0" y="3933716"/>
                    <a:pt x="0" y="3926076"/>
                  </a:cubicBezTo>
                  <a:lnTo>
                    <a:pt x="0" y="13833"/>
                  </a:lnTo>
                  <a:cubicBezTo>
                    <a:pt x="0" y="6193"/>
                    <a:pt x="6193" y="0"/>
                    <a:pt x="13833" y="0"/>
                  </a:cubicBezTo>
                  <a:close/>
                </a:path>
              </a:pathLst>
            </a:custGeom>
            <a:solidFill>
              <a:srgbClr val="FDF7F2"/>
            </a:solidFill>
            <a:ln w="28575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id="29" name="TextBox 29"/>
            <p:cNvSpPr txBox="1"/>
            <p:nvPr/>
          </p:nvSpPr>
          <p:spPr>
            <a:xfrm>
              <a:off x="0" y="-19050"/>
              <a:ext cx="7599513" cy="3958959"/>
            </a:xfrm>
            <a:prstGeom prst="rect">
              <a:avLst/>
            </a:prstGeom>
          </p:spPr>
          <p:txBody>
            <a:bodyPr lIns="28575" tIns="28575" rIns="28575" bIns="28575" rtlCol="0" anchor="ctr"/>
            <a:lstStyle/>
            <a:p>
              <a:pPr marL="0" lvl="0" indent="0" algn="ctr">
                <a:lnSpc>
                  <a:spcPts val="149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1988812" y="1497828"/>
            <a:ext cx="5987274" cy="1586643"/>
            <a:chOff x="0" y="0"/>
            <a:chExt cx="1417215" cy="375566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1417215" cy="375566"/>
            </a:xfrm>
            <a:custGeom>
              <a:avLst/>
              <a:gdLst/>
              <a:ahLst/>
              <a:cxnLst/>
              <a:rect l="l" t="t" r="r" b="b"/>
              <a:pathLst>
                <a:path w="1417215" h="375566">
                  <a:moveTo>
                    <a:pt x="29740" y="0"/>
                  </a:moveTo>
                  <a:lnTo>
                    <a:pt x="1387474" y="0"/>
                  </a:lnTo>
                  <a:cubicBezTo>
                    <a:pt x="1395362" y="0"/>
                    <a:pt x="1402927" y="3133"/>
                    <a:pt x="1408504" y="8711"/>
                  </a:cubicBezTo>
                  <a:cubicBezTo>
                    <a:pt x="1414082" y="14288"/>
                    <a:pt x="1417215" y="21853"/>
                    <a:pt x="1417215" y="29740"/>
                  </a:cubicBezTo>
                  <a:lnTo>
                    <a:pt x="1417215" y="345825"/>
                  </a:lnTo>
                  <a:cubicBezTo>
                    <a:pt x="1417215" y="353713"/>
                    <a:pt x="1414082" y="361277"/>
                    <a:pt x="1408504" y="366855"/>
                  </a:cubicBezTo>
                  <a:cubicBezTo>
                    <a:pt x="1402927" y="372432"/>
                    <a:pt x="1395362" y="375566"/>
                    <a:pt x="1387474" y="375566"/>
                  </a:cubicBezTo>
                  <a:lnTo>
                    <a:pt x="29740" y="375566"/>
                  </a:lnTo>
                  <a:cubicBezTo>
                    <a:pt x="21853" y="375566"/>
                    <a:pt x="14288" y="372432"/>
                    <a:pt x="8711" y="366855"/>
                  </a:cubicBezTo>
                  <a:cubicBezTo>
                    <a:pt x="3133" y="361277"/>
                    <a:pt x="0" y="353713"/>
                    <a:pt x="0" y="345825"/>
                  </a:cubicBezTo>
                  <a:lnTo>
                    <a:pt x="0" y="29740"/>
                  </a:lnTo>
                  <a:cubicBezTo>
                    <a:pt x="0" y="21853"/>
                    <a:pt x="3133" y="14288"/>
                    <a:pt x="8711" y="8711"/>
                  </a:cubicBezTo>
                  <a:cubicBezTo>
                    <a:pt x="14288" y="3133"/>
                    <a:pt x="21853" y="0"/>
                    <a:pt x="29740" y="0"/>
                  </a:cubicBezTo>
                  <a:close/>
                </a:path>
              </a:pathLst>
            </a:custGeom>
            <a:blipFill>
              <a:blip r:embed="rId4"/>
              <a:stretch>
                <a:fillRect t="-4004" b="-4004"/>
              </a:stretch>
            </a:blipFill>
            <a:ln w="19050" cap="rnd">
              <a:solidFill>
                <a:srgbClr val="FDF7F2"/>
              </a:solidFill>
              <a:prstDash val="solid"/>
              <a:round/>
            </a:ln>
          </p:spPr>
        </p:sp>
      </p:grpSp>
      <p:sp>
        <p:nvSpPr>
          <p:cNvPr id="32" name="Freeform 32"/>
          <p:cNvSpPr/>
          <p:nvPr/>
        </p:nvSpPr>
        <p:spPr>
          <a:xfrm>
            <a:off x="6560880" y="4213791"/>
            <a:ext cx="10031611" cy="4375233"/>
          </a:xfrm>
          <a:custGeom>
            <a:avLst/>
            <a:gdLst/>
            <a:ahLst/>
            <a:cxnLst/>
            <a:rect l="l" t="t" r="r" b="b"/>
            <a:pathLst>
              <a:path w="10031611" h="4375233">
                <a:moveTo>
                  <a:pt x="0" y="0"/>
                </a:moveTo>
                <a:lnTo>
                  <a:pt x="10031611" y="0"/>
                </a:lnTo>
                <a:lnTo>
                  <a:pt x="10031611" y="4375233"/>
                </a:lnTo>
                <a:lnTo>
                  <a:pt x="0" y="437523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33" name="TextBox 33"/>
          <p:cNvSpPr txBox="1"/>
          <p:nvPr/>
        </p:nvSpPr>
        <p:spPr>
          <a:xfrm>
            <a:off x="1988812" y="3594666"/>
            <a:ext cx="5180237" cy="1228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sz="4000">
                <a:solidFill>
                  <a:srgbClr val="40352D"/>
                </a:solidFill>
                <a:latin typeface="Tlab 라곰 Bold"/>
                <a:ea typeface="Tlab 라곰 Bold"/>
                <a:cs typeface="Tlab 라곰 Bold"/>
                <a:sym typeface="Tlab 라곰 Bold"/>
              </a:rPr>
              <a:t>테스트 - 쿼리 구현 </a:t>
            </a:r>
          </a:p>
          <a:p>
            <a:pPr algn="l">
              <a:lnSpc>
                <a:spcPts val="4800"/>
              </a:lnSpc>
            </a:pPr>
            <a:r>
              <a:rPr lang="en-US" sz="4000">
                <a:solidFill>
                  <a:srgbClr val="40352D"/>
                </a:solidFill>
                <a:latin typeface="Tlab 라곰 Bold"/>
                <a:ea typeface="Tlab 라곰 Bold"/>
                <a:cs typeface="Tlab 라곰 Bold"/>
                <a:sym typeface="Tlab 라곰 Bold"/>
              </a:rPr>
              <a:t>(요구사항 구현)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988812" y="6010882"/>
            <a:ext cx="4194627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500">
                <a:solidFill>
                  <a:srgbClr val="40352D"/>
                </a:solidFill>
                <a:latin typeface="Tlab 라곰 Bold"/>
                <a:ea typeface="Tlab 라곰 Bold"/>
                <a:cs typeface="Tlab 라곰 Bold"/>
                <a:sym typeface="Tlab 라곰 Bold"/>
              </a:rPr>
              <a:t>27. 게시글을 작성한 회원이 해당 </a:t>
            </a:r>
          </a:p>
          <a:p>
            <a:pPr algn="l">
              <a:lnSpc>
                <a:spcPts val="3000"/>
              </a:lnSpc>
            </a:pPr>
            <a:r>
              <a:rPr lang="en-US" sz="2500">
                <a:solidFill>
                  <a:srgbClr val="40352D"/>
                </a:solidFill>
                <a:latin typeface="Tlab 라곰 Bold"/>
                <a:ea typeface="Tlab 라곰 Bold"/>
                <a:cs typeface="Tlab 라곰 Bold"/>
                <a:sym typeface="Tlab 라곰 Bold"/>
              </a:rPr>
              <a:t>게시글의 내용을 수정할 수 있다.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4895" y="-986755"/>
            <a:ext cx="18397789" cy="12260510"/>
            <a:chOff x="0" y="0"/>
            <a:chExt cx="24530386" cy="1634734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8173186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5" name="Freeform 5"/>
            <p:cNvSpPr/>
            <p:nvPr/>
          </p:nvSpPr>
          <p:spPr>
            <a:xfrm>
              <a:off x="16346373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6" name="Freeform 6"/>
            <p:cNvSpPr/>
            <p:nvPr/>
          </p:nvSpPr>
          <p:spPr>
            <a:xfrm>
              <a:off x="4086593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7" name="Freeform 7"/>
            <p:cNvSpPr/>
            <p:nvPr/>
          </p:nvSpPr>
          <p:spPr>
            <a:xfrm>
              <a:off x="12259779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8" name="Freeform 8"/>
            <p:cNvSpPr/>
            <p:nvPr/>
          </p:nvSpPr>
          <p:spPr>
            <a:xfrm>
              <a:off x="20432966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9" name="Freeform 9"/>
            <p:cNvSpPr/>
            <p:nvPr/>
          </p:nvSpPr>
          <p:spPr>
            <a:xfrm>
              <a:off x="0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0" name="Freeform 10"/>
            <p:cNvSpPr/>
            <p:nvPr/>
          </p:nvSpPr>
          <p:spPr>
            <a:xfrm>
              <a:off x="8173186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1" name="Freeform 11"/>
            <p:cNvSpPr/>
            <p:nvPr/>
          </p:nvSpPr>
          <p:spPr>
            <a:xfrm>
              <a:off x="16346373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2" name="Freeform 12"/>
            <p:cNvSpPr/>
            <p:nvPr/>
          </p:nvSpPr>
          <p:spPr>
            <a:xfrm>
              <a:off x="4086593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3" name="Freeform 13"/>
            <p:cNvSpPr/>
            <p:nvPr/>
          </p:nvSpPr>
          <p:spPr>
            <a:xfrm>
              <a:off x="12259779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4" name="Freeform 14"/>
            <p:cNvSpPr/>
            <p:nvPr/>
          </p:nvSpPr>
          <p:spPr>
            <a:xfrm>
              <a:off x="20432966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5" name="Freeform 15"/>
            <p:cNvSpPr/>
            <p:nvPr/>
          </p:nvSpPr>
          <p:spPr>
            <a:xfrm>
              <a:off x="0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6" name="Freeform 16"/>
            <p:cNvSpPr/>
            <p:nvPr/>
          </p:nvSpPr>
          <p:spPr>
            <a:xfrm>
              <a:off x="8173186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7" name="Freeform 17"/>
            <p:cNvSpPr/>
            <p:nvPr/>
          </p:nvSpPr>
          <p:spPr>
            <a:xfrm>
              <a:off x="16346373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8" name="Freeform 18"/>
            <p:cNvSpPr/>
            <p:nvPr/>
          </p:nvSpPr>
          <p:spPr>
            <a:xfrm>
              <a:off x="4086593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9" name="Freeform 19"/>
            <p:cNvSpPr/>
            <p:nvPr/>
          </p:nvSpPr>
          <p:spPr>
            <a:xfrm>
              <a:off x="12259779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0" name="Freeform 20"/>
            <p:cNvSpPr/>
            <p:nvPr/>
          </p:nvSpPr>
          <p:spPr>
            <a:xfrm>
              <a:off x="20432966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1" name="Freeform 21"/>
            <p:cNvSpPr/>
            <p:nvPr/>
          </p:nvSpPr>
          <p:spPr>
            <a:xfrm>
              <a:off x="0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2" name="Freeform 22"/>
            <p:cNvSpPr/>
            <p:nvPr/>
          </p:nvSpPr>
          <p:spPr>
            <a:xfrm>
              <a:off x="8173186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3" name="Freeform 23"/>
            <p:cNvSpPr/>
            <p:nvPr/>
          </p:nvSpPr>
          <p:spPr>
            <a:xfrm>
              <a:off x="16346373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4" name="Freeform 24"/>
            <p:cNvSpPr/>
            <p:nvPr/>
          </p:nvSpPr>
          <p:spPr>
            <a:xfrm>
              <a:off x="4086593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5" name="Freeform 25"/>
            <p:cNvSpPr/>
            <p:nvPr/>
          </p:nvSpPr>
          <p:spPr>
            <a:xfrm>
              <a:off x="12259779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6" name="Freeform 26"/>
            <p:cNvSpPr/>
            <p:nvPr/>
          </p:nvSpPr>
          <p:spPr>
            <a:xfrm>
              <a:off x="20432966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id="27" name="Group 27"/>
          <p:cNvGrpSpPr/>
          <p:nvPr/>
        </p:nvGrpSpPr>
        <p:grpSpPr>
          <a:xfrm>
            <a:off x="1028700" y="1028700"/>
            <a:ext cx="16230600" cy="8414630"/>
            <a:chOff x="0" y="0"/>
            <a:chExt cx="7599513" cy="3939909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7599513" cy="3939909"/>
            </a:xfrm>
            <a:custGeom>
              <a:avLst/>
              <a:gdLst/>
              <a:ahLst/>
              <a:cxnLst/>
              <a:rect l="l" t="t" r="r" b="b"/>
              <a:pathLst>
                <a:path w="7599513" h="3939909">
                  <a:moveTo>
                    <a:pt x="13833" y="0"/>
                  </a:moveTo>
                  <a:lnTo>
                    <a:pt x="7585680" y="0"/>
                  </a:lnTo>
                  <a:cubicBezTo>
                    <a:pt x="7593319" y="0"/>
                    <a:pt x="7599513" y="6193"/>
                    <a:pt x="7599513" y="13833"/>
                  </a:cubicBezTo>
                  <a:lnTo>
                    <a:pt x="7599513" y="3926076"/>
                  </a:lnTo>
                  <a:cubicBezTo>
                    <a:pt x="7599513" y="3933716"/>
                    <a:pt x="7593319" y="3939909"/>
                    <a:pt x="7585680" y="3939909"/>
                  </a:cubicBezTo>
                  <a:lnTo>
                    <a:pt x="13833" y="3939909"/>
                  </a:lnTo>
                  <a:cubicBezTo>
                    <a:pt x="6193" y="3939909"/>
                    <a:pt x="0" y="3933716"/>
                    <a:pt x="0" y="3926076"/>
                  </a:cubicBezTo>
                  <a:lnTo>
                    <a:pt x="0" y="13833"/>
                  </a:lnTo>
                  <a:cubicBezTo>
                    <a:pt x="0" y="6193"/>
                    <a:pt x="6193" y="0"/>
                    <a:pt x="13833" y="0"/>
                  </a:cubicBezTo>
                  <a:close/>
                </a:path>
              </a:pathLst>
            </a:custGeom>
            <a:solidFill>
              <a:srgbClr val="FDF7F2"/>
            </a:solidFill>
            <a:ln w="28575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id="29" name="TextBox 29"/>
            <p:cNvSpPr txBox="1"/>
            <p:nvPr/>
          </p:nvSpPr>
          <p:spPr>
            <a:xfrm>
              <a:off x="0" y="-19050"/>
              <a:ext cx="7599513" cy="3958959"/>
            </a:xfrm>
            <a:prstGeom prst="rect">
              <a:avLst/>
            </a:prstGeom>
          </p:spPr>
          <p:txBody>
            <a:bodyPr lIns="28575" tIns="28575" rIns="28575" bIns="28575" rtlCol="0" anchor="ctr"/>
            <a:lstStyle/>
            <a:p>
              <a:pPr marL="0" lvl="0" indent="0" algn="ctr">
                <a:lnSpc>
                  <a:spcPts val="149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1988812" y="1497828"/>
            <a:ext cx="5987274" cy="1586643"/>
            <a:chOff x="0" y="0"/>
            <a:chExt cx="1417215" cy="375566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1417215" cy="375566"/>
            </a:xfrm>
            <a:custGeom>
              <a:avLst/>
              <a:gdLst/>
              <a:ahLst/>
              <a:cxnLst/>
              <a:rect l="l" t="t" r="r" b="b"/>
              <a:pathLst>
                <a:path w="1417215" h="375566">
                  <a:moveTo>
                    <a:pt x="29740" y="0"/>
                  </a:moveTo>
                  <a:lnTo>
                    <a:pt x="1387474" y="0"/>
                  </a:lnTo>
                  <a:cubicBezTo>
                    <a:pt x="1395362" y="0"/>
                    <a:pt x="1402927" y="3133"/>
                    <a:pt x="1408504" y="8711"/>
                  </a:cubicBezTo>
                  <a:cubicBezTo>
                    <a:pt x="1414082" y="14288"/>
                    <a:pt x="1417215" y="21853"/>
                    <a:pt x="1417215" y="29740"/>
                  </a:cubicBezTo>
                  <a:lnTo>
                    <a:pt x="1417215" y="345825"/>
                  </a:lnTo>
                  <a:cubicBezTo>
                    <a:pt x="1417215" y="353713"/>
                    <a:pt x="1414082" y="361277"/>
                    <a:pt x="1408504" y="366855"/>
                  </a:cubicBezTo>
                  <a:cubicBezTo>
                    <a:pt x="1402927" y="372432"/>
                    <a:pt x="1395362" y="375566"/>
                    <a:pt x="1387474" y="375566"/>
                  </a:cubicBezTo>
                  <a:lnTo>
                    <a:pt x="29740" y="375566"/>
                  </a:lnTo>
                  <a:cubicBezTo>
                    <a:pt x="21853" y="375566"/>
                    <a:pt x="14288" y="372432"/>
                    <a:pt x="8711" y="366855"/>
                  </a:cubicBezTo>
                  <a:cubicBezTo>
                    <a:pt x="3133" y="361277"/>
                    <a:pt x="0" y="353713"/>
                    <a:pt x="0" y="345825"/>
                  </a:cubicBezTo>
                  <a:lnTo>
                    <a:pt x="0" y="29740"/>
                  </a:lnTo>
                  <a:cubicBezTo>
                    <a:pt x="0" y="21853"/>
                    <a:pt x="3133" y="14288"/>
                    <a:pt x="8711" y="8711"/>
                  </a:cubicBezTo>
                  <a:cubicBezTo>
                    <a:pt x="14288" y="3133"/>
                    <a:pt x="21853" y="0"/>
                    <a:pt x="29740" y="0"/>
                  </a:cubicBezTo>
                  <a:close/>
                </a:path>
              </a:pathLst>
            </a:custGeom>
            <a:blipFill>
              <a:blip r:embed="rId4"/>
              <a:stretch>
                <a:fillRect t="-4004" b="-4004"/>
              </a:stretch>
            </a:blipFill>
            <a:ln w="19050" cap="rnd">
              <a:solidFill>
                <a:srgbClr val="FDF7F2"/>
              </a:solidFill>
              <a:prstDash val="solid"/>
              <a:round/>
            </a:ln>
          </p:spPr>
        </p:sp>
      </p:grpSp>
      <p:sp>
        <p:nvSpPr>
          <p:cNvPr id="32" name="Freeform 32"/>
          <p:cNvSpPr/>
          <p:nvPr/>
        </p:nvSpPr>
        <p:spPr>
          <a:xfrm>
            <a:off x="7543904" y="3153179"/>
            <a:ext cx="9200718" cy="5734455"/>
          </a:xfrm>
          <a:custGeom>
            <a:avLst/>
            <a:gdLst/>
            <a:ahLst/>
            <a:cxnLst/>
            <a:rect l="l" t="t" r="r" b="b"/>
            <a:pathLst>
              <a:path w="9200718" h="5734455">
                <a:moveTo>
                  <a:pt x="0" y="0"/>
                </a:moveTo>
                <a:lnTo>
                  <a:pt x="9200719" y="0"/>
                </a:lnTo>
                <a:lnTo>
                  <a:pt x="9200719" y="5734456"/>
                </a:lnTo>
                <a:lnTo>
                  <a:pt x="0" y="573445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33" name="TextBox 33"/>
          <p:cNvSpPr txBox="1"/>
          <p:nvPr/>
        </p:nvSpPr>
        <p:spPr>
          <a:xfrm>
            <a:off x="1988812" y="3594666"/>
            <a:ext cx="5180237" cy="1228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sz="4000">
                <a:solidFill>
                  <a:srgbClr val="40352D"/>
                </a:solidFill>
                <a:latin typeface="Tlab 라곰 Bold"/>
                <a:ea typeface="Tlab 라곰 Bold"/>
                <a:cs typeface="Tlab 라곰 Bold"/>
                <a:sym typeface="Tlab 라곰 Bold"/>
              </a:rPr>
              <a:t>테스트 - 쿼리 구현 </a:t>
            </a:r>
          </a:p>
          <a:p>
            <a:pPr algn="l">
              <a:lnSpc>
                <a:spcPts val="4800"/>
              </a:lnSpc>
            </a:pPr>
            <a:r>
              <a:rPr lang="en-US" sz="4000">
                <a:solidFill>
                  <a:srgbClr val="40352D"/>
                </a:solidFill>
                <a:latin typeface="Tlab 라곰 Bold"/>
                <a:ea typeface="Tlab 라곰 Bold"/>
                <a:cs typeface="Tlab 라곰 Bold"/>
                <a:sym typeface="Tlab 라곰 Bold"/>
              </a:rPr>
              <a:t>(요구사항 구현)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988812" y="5820382"/>
            <a:ext cx="5555092" cy="390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500">
                <a:solidFill>
                  <a:srgbClr val="40352D"/>
                </a:solidFill>
                <a:latin typeface="Tlab 라곰 Bold"/>
                <a:ea typeface="Tlab 라곰 Bold"/>
                <a:cs typeface="Tlab 라곰 Bold"/>
                <a:sym typeface="Tlab 라곰 Bold"/>
              </a:rPr>
              <a:t>30. 한 회원은 여러 댓글을 작성할 수 있다.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4895" y="-986755"/>
            <a:ext cx="18397789" cy="12260510"/>
            <a:chOff x="0" y="0"/>
            <a:chExt cx="24530386" cy="1634734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8173186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5" name="Freeform 5"/>
            <p:cNvSpPr/>
            <p:nvPr/>
          </p:nvSpPr>
          <p:spPr>
            <a:xfrm>
              <a:off x="16346373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6" name="Freeform 6"/>
            <p:cNvSpPr/>
            <p:nvPr/>
          </p:nvSpPr>
          <p:spPr>
            <a:xfrm>
              <a:off x="4086593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7" name="Freeform 7"/>
            <p:cNvSpPr/>
            <p:nvPr/>
          </p:nvSpPr>
          <p:spPr>
            <a:xfrm>
              <a:off x="12259779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8" name="Freeform 8"/>
            <p:cNvSpPr/>
            <p:nvPr/>
          </p:nvSpPr>
          <p:spPr>
            <a:xfrm>
              <a:off x="20432966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9" name="Freeform 9"/>
            <p:cNvSpPr/>
            <p:nvPr/>
          </p:nvSpPr>
          <p:spPr>
            <a:xfrm>
              <a:off x="0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0" name="Freeform 10"/>
            <p:cNvSpPr/>
            <p:nvPr/>
          </p:nvSpPr>
          <p:spPr>
            <a:xfrm>
              <a:off x="8173186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1" name="Freeform 11"/>
            <p:cNvSpPr/>
            <p:nvPr/>
          </p:nvSpPr>
          <p:spPr>
            <a:xfrm>
              <a:off x="16346373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2" name="Freeform 12"/>
            <p:cNvSpPr/>
            <p:nvPr/>
          </p:nvSpPr>
          <p:spPr>
            <a:xfrm>
              <a:off x="4086593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3" name="Freeform 13"/>
            <p:cNvSpPr/>
            <p:nvPr/>
          </p:nvSpPr>
          <p:spPr>
            <a:xfrm>
              <a:off x="12259779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4" name="Freeform 14"/>
            <p:cNvSpPr/>
            <p:nvPr/>
          </p:nvSpPr>
          <p:spPr>
            <a:xfrm>
              <a:off x="20432966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5" name="Freeform 15"/>
            <p:cNvSpPr/>
            <p:nvPr/>
          </p:nvSpPr>
          <p:spPr>
            <a:xfrm>
              <a:off x="0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6" name="Freeform 16"/>
            <p:cNvSpPr/>
            <p:nvPr/>
          </p:nvSpPr>
          <p:spPr>
            <a:xfrm>
              <a:off x="8173186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7" name="Freeform 17"/>
            <p:cNvSpPr/>
            <p:nvPr/>
          </p:nvSpPr>
          <p:spPr>
            <a:xfrm>
              <a:off x="16346373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8" name="Freeform 18"/>
            <p:cNvSpPr/>
            <p:nvPr/>
          </p:nvSpPr>
          <p:spPr>
            <a:xfrm>
              <a:off x="4086593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9" name="Freeform 19"/>
            <p:cNvSpPr/>
            <p:nvPr/>
          </p:nvSpPr>
          <p:spPr>
            <a:xfrm>
              <a:off x="12259779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0" name="Freeform 20"/>
            <p:cNvSpPr/>
            <p:nvPr/>
          </p:nvSpPr>
          <p:spPr>
            <a:xfrm>
              <a:off x="20432966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1" name="Freeform 21"/>
            <p:cNvSpPr/>
            <p:nvPr/>
          </p:nvSpPr>
          <p:spPr>
            <a:xfrm>
              <a:off x="0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2" name="Freeform 22"/>
            <p:cNvSpPr/>
            <p:nvPr/>
          </p:nvSpPr>
          <p:spPr>
            <a:xfrm>
              <a:off x="8173186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3" name="Freeform 23"/>
            <p:cNvSpPr/>
            <p:nvPr/>
          </p:nvSpPr>
          <p:spPr>
            <a:xfrm>
              <a:off x="16346373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4" name="Freeform 24"/>
            <p:cNvSpPr/>
            <p:nvPr/>
          </p:nvSpPr>
          <p:spPr>
            <a:xfrm>
              <a:off x="4086593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5" name="Freeform 25"/>
            <p:cNvSpPr/>
            <p:nvPr/>
          </p:nvSpPr>
          <p:spPr>
            <a:xfrm>
              <a:off x="12259779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6" name="Freeform 26"/>
            <p:cNvSpPr/>
            <p:nvPr/>
          </p:nvSpPr>
          <p:spPr>
            <a:xfrm>
              <a:off x="20432966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id="27" name="Group 27"/>
          <p:cNvGrpSpPr/>
          <p:nvPr/>
        </p:nvGrpSpPr>
        <p:grpSpPr>
          <a:xfrm>
            <a:off x="1028700" y="1028700"/>
            <a:ext cx="16230600" cy="8414630"/>
            <a:chOff x="0" y="0"/>
            <a:chExt cx="7599513" cy="3939909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7599513" cy="3939909"/>
            </a:xfrm>
            <a:custGeom>
              <a:avLst/>
              <a:gdLst/>
              <a:ahLst/>
              <a:cxnLst/>
              <a:rect l="l" t="t" r="r" b="b"/>
              <a:pathLst>
                <a:path w="7599513" h="3939909">
                  <a:moveTo>
                    <a:pt x="13833" y="0"/>
                  </a:moveTo>
                  <a:lnTo>
                    <a:pt x="7585680" y="0"/>
                  </a:lnTo>
                  <a:cubicBezTo>
                    <a:pt x="7593319" y="0"/>
                    <a:pt x="7599513" y="6193"/>
                    <a:pt x="7599513" y="13833"/>
                  </a:cubicBezTo>
                  <a:lnTo>
                    <a:pt x="7599513" y="3926076"/>
                  </a:lnTo>
                  <a:cubicBezTo>
                    <a:pt x="7599513" y="3933716"/>
                    <a:pt x="7593319" y="3939909"/>
                    <a:pt x="7585680" y="3939909"/>
                  </a:cubicBezTo>
                  <a:lnTo>
                    <a:pt x="13833" y="3939909"/>
                  </a:lnTo>
                  <a:cubicBezTo>
                    <a:pt x="6193" y="3939909"/>
                    <a:pt x="0" y="3933716"/>
                    <a:pt x="0" y="3926076"/>
                  </a:cubicBezTo>
                  <a:lnTo>
                    <a:pt x="0" y="13833"/>
                  </a:lnTo>
                  <a:cubicBezTo>
                    <a:pt x="0" y="6193"/>
                    <a:pt x="6193" y="0"/>
                    <a:pt x="13833" y="0"/>
                  </a:cubicBezTo>
                  <a:close/>
                </a:path>
              </a:pathLst>
            </a:custGeom>
            <a:solidFill>
              <a:srgbClr val="FDF7F2"/>
            </a:solidFill>
            <a:ln w="28575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id="29" name="TextBox 29"/>
            <p:cNvSpPr txBox="1"/>
            <p:nvPr/>
          </p:nvSpPr>
          <p:spPr>
            <a:xfrm>
              <a:off x="0" y="-19050"/>
              <a:ext cx="7599513" cy="3958959"/>
            </a:xfrm>
            <a:prstGeom prst="rect">
              <a:avLst/>
            </a:prstGeom>
          </p:spPr>
          <p:txBody>
            <a:bodyPr lIns="28575" tIns="28575" rIns="28575" bIns="28575" rtlCol="0" anchor="ctr"/>
            <a:lstStyle/>
            <a:p>
              <a:pPr marL="0" lvl="0" indent="0" algn="ctr">
                <a:lnSpc>
                  <a:spcPts val="149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1988812" y="1497828"/>
            <a:ext cx="5987274" cy="1586643"/>
            <a:chOff x="0" y="0"/>
            <a:chExt cx="1417215" cy="375566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1417215" cy="375566"/>
            </a:xfrm>
            <a:custGeom>
              <a:avLst/>
              <a:gdLst/>
              <a:ahLst/>
              <a:cxnLst/>
              <a:rect l="l" t="t" r="r" b="b"/>
              <a:pathLst>
                <a:path w="1417215" h="375566">
                  <a:moveTo>
                    <a:pt x="29740" y="0"/>
                  </a:moveTo>
                  <a:lnTo>
                    <a:pt x="1387474" y="0"/>
                  </a:lnTo>
                  <a:cubicBezTo>
                    <a:pt x="1395362" y="0"/>
                    <a:pt x="1402927" y="3133"/>
                    <a:pt x="1408504" y="8711"/>
                  </a:cubicBezTo>
                  <a:cubicBezTo>
                    <a:pt x="1414082" y="14288"/>
                    <a:pt x="1417215" y="21853"/>
                    <a:pt x="1417215" y="29740"/>
                  </a:cubicBezTo>
                  <a:lnTo>
                    <a:pt x="1417215" y="345825"/>
                  </a:lnTo>
                  <a:cubicBezTo>
                    <a:pt x="1417215" y="353713"/>
                    <a:pt x="1414082" y="361277"/>
                    <a:pt x="1408504" y="366855"/>
                  </a:cubicBezTo>
                  <a:cubicBezTo>
                    <a:pt x="1402927" y="372432"/>
                    <a:pt x="1395362" y="375566"/>
                    <a:pt x="1387474" y="375566"/>
                  </a:cubicBezTo>
                  <a:lnTo>
                    <a:pt x="29740" y="375566"/>
                  </a:lnTo>
                  <a:cubicBezTo>
                    <a:pt x="21853" y="375566"/>
                    <a:pt x="14288" y="372432"/>
                    <a:pt x="8711" y="366855"/>
                  </a:cubicBezTo>
                  <a:cubicBezTo>
                    <a:pt x="3133" y="361277"/>
                    <a:pt x="0" y="353713"/>
                    <a:pt x="0" y="345825"/>
                  </a:cubicBezTo>
                  <a:lnTo>
                    <a:pt x="0" y="29740"/>
                  </a:lnTo>
                  <a:cubicBezTo>
                    <a:pt x="0" y="21853"/>
                    <a:pt x="3133" y="14288"/>
                    <a:pt x="8711" y="8711"/>
                  </a:cubicBezTo>
                  <a:cubicBezTo>
                    <a:pt x="14288" y="3133"/>
                    <a:pt x="21853" y="0"/>
                    <a:pt x="29740" y="0"/>
                  </a:cubicBezTo>
                  <a:close/>
                </a:path>
              </a:pathLst>
            </a:custGeom>
            <a:blipFill>
              <a:blip r:embed="rId4"/>
              <a:stretch>
                <a:fillRect t="-4004" b="-4004"/>
              </a:stretch>
            </a:blipFill>
            <a:ln w="19050" cap="rnd">
              <a:solidFill>
                <a:srgbClr val="FDF7F2"/>
              </a:solidFill>
              <a:prstDash val="solid"/>
              <a:round/>
            </a:ln>
          </p:spPr>
        </p:sp>
      </p:grpSp>
      <p:sp>
        <p:nvSpPr>
          <p:cNvPr id="32" name="Freeform 32"/>
          <p:cNvSpPr/>
          <p:nvPr/>
        </p:nvSpPr>
        <p:spPr>
          <a:xfrm>
            <a:off x="9562751" y="1497828"/>
            <a:ext cx="6237452" cy="7653685"/>
          </a:xfrm>
          <a:custGeom>
            <a:avLst/>
            <a:gdLst/>
            <a:ahLst/>
            <a:cxnLst/>
            <a:rect l="l" t="t" r="r" b="b"/>
            <a:pathLst>
              <a:path w="6237452" h="7653685">
                <a:moveTo>
                  <a:pt x="0" y="0"/>
                </a:moveTo>
                <a:lnTo>
                  <a:pt x="6237451" y="0"/>
                </a:lnTo>
                <a:lnTo>
                  <a:pt x="6237451" y="7653685"/>
                </a:lnTo>
                <a:lnTo>
                  <a:pt x="0" y="765368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33" name="TextBox 33"/>
          <p:cNvSpPr txBox="1"/>
          <p:nvPr/>
        </p:nvSpPr>
        <p:spPr>
          <a:xfrm>
            <a:off x="1988812" y="3594666"/>
            <a:ext cx="5180237" cy="1228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sz="4000">
                <a:solidFill>
                  <a:srgbClr val="40352D"/>
                </a:solidFill>
                <a:latin typeface="Tlab 라곰 Bold"/>
                <a:ea typeface="Tlab 라곰 Bold"/>
                <a:cs typeface="Tlab 라곰 Bold"/>
                <a:sym typeface="Tlab 라곰 Bold"/>
              </a:rPr>
              <a:t>테스트 - 쿼리 구현 </a:t>
            </a:r>
          </a:p>
          <a:p>
            <a:pPr algn="l">
              <a:lnSpc>
                <a:spcPts val="4800"/>
              </a:lnSpc>
            </a:pPr>
            <a:r>
              <a:rPr lang="en-US" sz="4000">
                <a:solidFill>
                  <a:srgbClr val="40352D"/>
                </a:solidFill>
                <a:latin typeface="Tlab 라곰 Bold"/>
                <a:ea typeface="Tlab 라곰 Bold"/>
                <a:cs typeface="Tlab 라곰 Bold"/>
                <a:sym typeface="Tlab 라곰 Bold"/>
              </a:rPr>
              <a:t>(요구사항 구현)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988812" y="5612311"/>
            <a:ext cx="5555092" cy="1152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500">
                <a:solidFill>
                  <a:srgbClr val="40352D"/>
                </a:solidFill>
                <a:latin typeface="Tlab 라곰 Bold"/>
                <a:ea typeface="Tlab 라곰 Bold"/>
                <a:cs typeface="Tlab 라곰 Bold"/>
                <a:sym typeface="Tlab 라곰 Bold"/>
              </a:rPr>
              <a:t>31. 게시글이 삭제되면 해당 게시글에 작성된 댓글들도 같이 삭제한다. </a:t>
            </a:r>
          </a:p>
          <a:p>
            <a:pPr algn="l">
              <a:lnSpc>
                <a:spcPts val="3000"/>
              </a:lnSpc>
            </a:pPr>
            <a:r>
              <a:rPr lang="en-US" sz="2500">
                <a:solidFill>
                  <a:srgbClr val="40352D"/>
                </a:solidFill>
                <a:latin typeface="Tlab 라곰 Bold"/>
                <a:ea typeface="Tlab 라곰 Bold"/>
                <a:cs typeface="Tlab 라곰 Bold"/>
                <a:sym typeface="Tlab 라곰 Bold"/>
              </a:rPr>
              <a:t>(ON DELETE CASCADE)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4895" y="-986755"/>
            <a:ext cx="18397789" cy="12260510"/>
            <a:chOff x="0" y="0"/>
            <a:chExt cx="24530386" cy="1634734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8173186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5" name="Freeform 5"/>
            <p:cNvSpPr/>
            <p:nvPr/>
          </p:nvSpPr>
          <p:spPr>
            <a:xfrm>
              <a:off x="16346373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6" name="Freeform 6"/>
            <p:cNvSpPr/>
            <p:nvPr/>
          </p:nvSpPr>
          <p:spPr>
            <a:xfrm>
              <a:off x="4086593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7" name="Freeform 7"/>
            <p:cNvSpPr/>
            <p:nvPr/>
          </p:nvSpPr>
          <p:spPr>
            <a:xfrm>
              <a:off x="12259779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8" name="Freeform 8"/>
            <p:cNvSpPr/>
            <p:nvPr/>
          </p:nvSpPr>
          <p:spPr>
            <a:xfrm>
              <a:off x="20432966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9" name="Freeform 9"/>
            <p:cNvSpPr/>
            <p:nvPr/>
          </p:nvSpPr>
          <p:spPr>
            <a:xfrm>
              <a:off x="0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0" name="Freeform 10"/>
            <p:cNvSpPr/>
            <p:nvPr/>
          </p:nvSpPr>
          <p:spPr>
            <a:xfrm>
              <a:off x="8173186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1" name="Freeform 11"/>
            <p:cNvSpPr/>
            <p:nvPr/>
          </p:nvSpPr>
          <p:spPr>
            <a:xfrm>
              <a:off x="16346373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2" name="Freeform 12"/>
            <p:cNvSpPr/>
            <p:nvPr/>
          </p:nvSpPr>
          <p:spPr>
            <a:xfrm>
              <a:off x="4086593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3" name="Freeform 13"/>
            <p:cNvSpPr/>
            <p:nvPr/>
          </p:nvSpPr>
          <p:spPr>
            <a:xfrm>
              <a:off x="12259779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4" name="Freeform 14"/>
            <p:cNvSpPr/>
            <p:nvPr/>
          </p:nvSpPr>
          <p:spPr>
            <a:xfrm>
              <a:off x="20432966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5" name="Freeform 15"/>
            <p:cNvSpPr/>
            <p:nvPr/>
          </p:nvSpPr>
          <p:spPr>
            <a:xfrm>
              <a:off x="0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6" name="Freeform 16"/>
            <p:cNvSpPr/>
            <p:nvPr/>
          </p:nvSpPr>
          <p:spPr>
            <a:xfrm>
              <a:off x="8173186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7" name="Freeform 17"/>
            <p:cNvSpPr/>
            <p:nvPr/>
          </p:nvSpPr>
          <p:spPr>
            <a:xfrm>
              <a:off x="16346373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8" name="Freeform 18"/>
            <p:cNvSpPr/>
            <p:nvPr/>
          </p:nvSpPr>
          <p:spPr>
            <a:xfrm>
              <a:off x="4086593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9" name="Freeform 19"/>
            <p:cNvSpPr/>
            <p:nvPr/>
          </p:nvSpPr>
          <p:spPr>
            <a:xfrm>
              <a:off x="12259779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0" name="Freeform 20"/>
            <p:cNvSpPr/>
            <p:nvPr/>
          </p:nvSpPr>
          <p:spPr>
            <a:xfrm>
              <a:off x="20432966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1" name="Freeform 21"/>
            <p:cNvSpPr/>
            <p:nvPr/>
          </p:nvSpPr>
          <p:spPr>
            <a:xfrm>
              <a:off x="0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2" name="Freeform 22"/>
            <p:cNvSpPr/>
            <p:nvPr/>
          </p:nvSpPr>
          <p:spPr>
            <a:xfrm>
              <a:off x="8173186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3" name="Freeform 23"/>
            <p:cNvSpPr/>
            <p:nvPr/>
          </p:nvSpPr>
          <p:spPr>
            <a:xfrm>
              <a:off x="16346373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4" name="Freeform 24"/>
            <p:cNvSpPr/>
            <p:nvPr/>
          </p:nvSpPr>
          <p:spPr>
            <a:xfrm>
              <a:off x="4086593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5" name="Freeform 25"/>
            <p:cNvSpPr/>
            <p:nvPr/>
          </p:nvSpPr>
          <p:spPr>
            <a:xfrm>
              <a:off x="12259779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6" name="Freeform 26"/>
            <p:cNvSpPr/>
            <p:nvPr/>
          </p:nvSpPr>
          <p:spPr>
            <a:xfrm>
              <a:off x="20432966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id="27" name="Group 27"/>
          <p:cNvGrpSpPr/>
          <p:nvPr/>
        </p:nvGrpSpPr>
        <p:grpSpPr>
          <a:xfrm>
            <a:off x="1028700" y="1028700"/>
            <a:ext cx="16230600" cy="8414630"/>
            <a:chOff x="0" y="0"/>
            <a:chExt cx="7599513" cy="3939909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7599513" cy="3939909"/>
            </a:xfrm>
            <a:custGeom>
              <a:avLst/>
              <a:gdLst/>
              <a:ahLst/>
              <a:cxnLst/>
              <a:rect l="l" t="t" r="r" b="b"/>
              <a:pathLst>
                <a:path w="7599513" h="3939909">
                  <a:moveTo>
                    <a:pt x="13833" y="0"/>
                  </a:moveTo>
                  <a:lnTo>
                    <a:pt x="7585680" y="0"/>
                  </a:lnTo>
                  <a:cubicBezTo>
                    <a:pt x="7593319" y="0"/>
                    <a:pt x="7599513" y="6193"/>
                    <a:pt x="7599513" y="13833"/>
                  </a:cubicBezTo>
                  <a:lnTo>
                    <a:pt x="7599513" y="3926076"/>
                  </a:lnTo>
                  <a:cubicBezTo>
                    <a:pt x="7599513" y="3933716"/>
                    <a:pt x="7593319" y="3939909"/>
                    <a:pt x="7585680" y="3939909"/>
                  </a:cubicBezTo>
                  <a:lnTo>
                    <a:pt x="13833" y="3939909"/>
                  </a:lnTo>
                  <a:cubicBezTo>
                    <a:pt x="6193" y="3939909"/>
                    <a:pt x="0" y="3933716"/>
                    <a:pt x="0" y="3926076"/>
                  </a:cubicBezTo>
                  <a:lnTo>
                    <a:pt x="0" y="13833"/>
                  </a:lnTo>
                  <a:cubicBezTo>
                    <a:pt x="0" y="6193"/>
                    <a:pt x="6193" y="0"/>
                    <a:pt x="13833" y="0"/>
                  </a:cubicBezTo>
                  <a:close/>
                </a:path>
              </a:pathLst>
            </a:custGeom>
            <a:solidFill>
              <a:srgbClr val="FDF7F2"/>
            </a:solidFill>
            <a:ln w="28575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id="29" name="TextBox 29"/>
            <p:cNvSpPr txBox="1"/>
            <p:nvPr/>
          </p:nvSpPr>
          <p:spPr>
            <a:xfrm>
              <a:off x="0" y="-19050"/>
              <a:ext cx="7599513" cy="3958959"/>
            </a:xfrm>
            <a:prstGeom prst="rect">
              <a:avLst/>
            </a:prstGeom>
          </p:spPr>
          <p:txBody>
            <a:bodyPr lIns="28575" tIns="28575" rIns="28575" bIns="28575" rtlCol="0" anchor="ctr"/>
            <a:lstStyle/>
            <a:p>
              <a:pPr marL="0" lvl="0" indent="0" algn="ctr">
                <a:lnSpc>
                  <a:spcPts val="149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1988812" y="1497828"/>
            <a:ext cx="5987274" cy="1586643"/>
            <a:chOff x="0" y="0"/>
            <a:chExt cx="1417215" cy="375566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1417215" cy="375566"/>
            </a:xfrm>
            <a:custGeom>
              <a:avLst/>
              <a:gdLst/>
              <a:ahLst/>
              <a:cxnLst/>
              <a:rect l="l" t="t" r="r" b="b"/>
              <a:pathLst>
                <a:path w="1417215" h="375566">
                  <a:moveTo>
                    <a:pt x="29740" y="0"/>
                  </a:moveTo>
                  <a:lnTo>
                    <a:pt x="1387474" y="0"/>
                  </a:lnTo>
                  <a:cubicBezTo>
                    <a:pt x="1395362" y="0"/>
                    <a:pt x="1402927" y="3133"/>
                    <a:pt x="1408504" y="8711"/>
                  </a:cubicBezTo>
                  <a:cubicBezTo>
                    <a:pt x="1414082" y="14288"/>
                    <a:pt x="1417215" y="21853"/>
                    <a:pt x="1417215" y="29740"/>
                  </a:cubicBezTo>
                  <a:lnTo>
                    <a:pt x="1417215" y="345825"/>
                  </a:lnTo>
                  <a:cubicBezTo>
                    <a:pt x="1417215" y="353713"/>
                    <a:pt x="1414082" y="361277"/>
                    <a:pt x="1408504" y="366855"/>
                  </a:cubicBezTo>
                  <a:cubicBezTo>
                    <a:pt x="1402927" y="372432"/>
                    <a:pt x="1395362" y="375566"/>
                    <a:pt x="1387474" y="375566"/>
                  </a:cubicBezTo>
                  <a:lnTo>
                    <a:pt x="29740" y="375566"/>
                  </a:lnTo>
                  <a:cubicBezTo>
                    <a:pt x="21853" y="375566"/>
                    <a:pt x="14288" y="372432"/>
                    <a:pt x="8711" y="366855"/>
                  </a:cubicBezTo>
                  <a:cubicBezTo>
                    <a:pt x="3133" y="361277"/>
                    <a:pt x="0" y="353713"/>
                    <a:pt x="0" y="345825"/>
                  </a:cubicBezTo>
                  <a:lnTo>
                    <a:pt x="0" y="29740"/>
                  </a:lnTo>
                  <a:cubicBezTo>
                    <a:pt x="0" y="21853"/>
                    <a:pt x="3133" y="14288"/>
                    <a:pt x="8711" y="8711"/>
                  </a:cubicBezTo>
                  <a:cubicBezTo>
                    <a:pt x="14288" y="3133"/>
                    <a:pt x="21853" y="0"/>
                    <a:pt x="29740" y="0"/>
                  </a:cubicBezTo>
                  <a:close/>
                </a:path>
              </a:pathLst>
            </a:custGeom>
            <a:blipFill>
              <a:blip r:embed="rId4"/>
              <a:stretch>
                <a:fillRect t="-4004" b="-4004"/>
              </a:stretch>
            </a:blipFill>
            <a:ln w="19050" cap="rnd">
              <a:solidFill>
                <a:srgbClr val="FDF7F2"/>
              </a:solidFill>
              <a:prstDash val="solid"/>
              <a:round/>
            </a:ln>
          </p:spPr>
        </p:sp>
      </p:grpSp>
      <p:sp>
        <p:nvSpPr>
          <p:cNvPr id="32" name="TextBox 32"/>
          <p:cNvSpPr txBox="1"/>
          <p:nvPr/>
        </p:nvSpPr>
        <p:spPr>
          <a:xfrm>
            <a:off x="2176240" y="2906430"/>
            <a:ext cx="5180237" cy="619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sz="4000">
                <a:solidFill>
                  <a:srgbClr val="40352D"/>
                </a:solidFill>
                <a:latin typeface="Tlab 라곰 Bold"/>
                <a:ea typeface="Tlab 라곰 Bold"/>
                <a:cs typeface="Tlab 라곰 Bold"/>
                <a:sym typeface="Tlab 라곰 Bold"/>
              </a:rPr>
              <a:t>아쉬운 점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2204903" y="3808434"/>
            <a:ext cx="13717882" cy="4267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>
                <a:solidFill>
                  <a:srgbClr val="40352D"/>
                </a:solidFill>
                <a:latin typeface="Tlab 라곰 Bold"/>
                <a:ea typeface="Tlab 라곰 Bold"/>
                <a:cs typeface="Tlab 라곰 Bold"/>
                <a:sym typeface="Tlab 라곰 Bold"/>
              </a:rPr>
              <a:t>데이터 베이스로 구현하지 못한 기능</a:t>
            </a:r>
          </a:p>
          <a:p>
            <a:pPr algn="l">
              <a:lnSpc>
                <a:spcPts val="3000"/>
              </a:lnSpc>
            </a:pPr>
            <a:endParaRPr lang="en-US" sz="3000">
              <a:solidFill>
                <a:srgbClr val="40352D"/>
              </a:solidFill>
              <a:latin typeface="Tlab 라곰 Bold"/>
              <a:ea typeface="Tlab 라곰 Bold"/>
              <a:cs typeface="Tlab 라곰 Bold"/>
              <a:sym typeface="Tlab 라곰 Bold"/>
            </a:endParaRPr>
          </a:p>
          <a:p>
            <a:pPr algn="l">
              <a:lnSpc>
                <a:spcPts val="3000"/>
              </a:lnSpc>
            </a:pPr>
            <a:r>
              <a:rPr lang="en-US" sz="2500">
                <a:solidFill>
                  <a:srgbClr val="40352D"/>
                </a:solidFill>
                <a:latin typeface="Tlab 라곰 Bold"/>
                <a:ea typeface="Tlab 라곰 Bold"/>
                <a:cs typeface="Tlab 라곰 Bold"/>
                <a:sym typeface="Tlab 라곰 Bold"/>
              </a:rPr>
              <a:t>-&gt; 1. 로그인한 회원의 아이디가 게시글을 작성한 회원의 아이디와 같을 경우 수정 및 삭제가 가능하도록 한다.</a:t>
            </a:r>
          </a:p>
          <a:p>
            <a:pPr algn="l">
              <a:lnSpc>
                <a:spcPts val="3000"/>
              </a:lnSpc>
            </a:pPr>
            <a:r>
              <a:rPr lang="en-US" sz="2500">
                <a:solidFill>
                  <a:srgbClr val="40352D"/>
                </a:solidFill>
                <a:latin typeface="Tlab 라곰"/>
                <a:ea typeface="Tlab 라곰"/>
                <a:cs typeface="Tlab 라곰"/>
                <a:sym typeface="Tlab 라곰"/>
              </a:rPr>
              <a:t>    : </a:t>
            </a:r>
            <a:r>
              <a:rPr lang="en-US" sz="2500">
                <a:solidFill>
                  <a:srgbClr val="40352D"/>
                </a:solidFill>
                <a:latin typeface="Tlab 라곰 Bold"/>
                <a:ea typeface="Tlab 라곰 Bold"/>
                <a:cs typeface="Tlab 라곰 Bold"/>
                <a:sym typeface="Tlab 라곰 Bold"/>
              </a:rPr>
              <a:t>‘27. 게시글을 작성한 회원이 해당 게시글의 내용을 수정할 수 있다.’ 이 요구사항에서, </a:t>
            </a:r>
          </a:p>
          <a:p>
            <a:pPr algn="l">
              <a:lnSpc>
                <a:spcPts val="3000"/>
              </a:lnSpc>
            </a:pPr>
            <a:endParaRPr lang="en-US" sz="2500">
              <a:solidFill>
                <a:srgbClr val="40352D"/>
              </a:solidFill>
              <a:latin typeface="Tlab 라곰 Bold"/>
              <a:ea typeface="Tlab 라곰 Bold"/>
              <a:cs typeface="Tlab 라곰 Bold"/>
              <a:sym typeface="Tlab 라곰 Bold"/>
            </a:endParaRPr>
          </a:p>
          <a:p>
            <a:pPr algn="l">
              <a:lnSpc>
                <a:spcPts val="3000"/>
              </a:lnSpc>
            </a:pPr>
            <a:endParaRPr lang="en-US" sz="2500">
              <a:solidFill>
                <a:srgbClr val="40352D"/>
              </a:solidFill>
              <a:latin typeface="Tlab 라곰 Bold"/>
              <a:ea typeface="Tlab 라곰 Bold"/>
              <a:cs typeface="Tlab 라곰 Bold"/>
              <a:sym typeface="Tlab 라곰 Bold"/>
            </a:endParaRPr>
          </a:p>
          <a:p>
            <a:pPr algn="l">
              <a:lnSpc>
                <a:spcPts val="3000"/>
              </a:lnSpc>
            </a:pPr>
            <a:r>
              <a:rPr lang="en-US" sz="2500">
                <a:solidFill>
                  <a:srgbClr val="40352D"/>
                </a:solidFill>
                <a:latin typeface="Tlab 라곰 Bold"/>
                <a:ea typeface="Tlab 라곰 Bold"/>
                <a:cs typeface="Tlab 라곰 Bold"/>
                <a:sym typeface="Tlab 라곰 Bold"/>
              </a:rPr>
              <a:t>      게시글 수정시, ID 의 조건은 넣지 않고, 자동적으로 제한이 가능하게 하고 싶었지만,</a:t>
            </a:r>
          </a:p>
          <a:p>
            <a:pPr algn="l">
              <a:lnSpc>
                <a:spcPts val="3000"/>
              </a:lnSpc>
            </a:pPr>
            <a:r>
              <a:rPr lang="en-US" sz="2500">
                <a:solidFill>
                  <a:srgbClr val="40352D"/>
                </a:solidFill>
                <a:latin typeface="Tlab 라곰 Bold"/>
                <a:ea typeface="Tlab 라곰 Bold"/>
                <a:cs typeface="Tlab 라곰 Bold"/>
                <a:sym typeface="Tlab 라곰 Bold"/>
              </a:rPr>
              <a:t>      데이터 베이스의 기능 자체만으로는 불가능하며 자바와 같은 추가적인 언어의 기능이 </a:t>
            </a:r>
          </a:p>
          <a:p>
            <a:pPr algn="l">
              <a:lnSpc>
                <a:spcPts val="3000"/>
              </a:lnSpc>
            </a:pPr>
            <a:r>
              <a:rPr lang="en-US" sz="2500">
                <a:solidFill>
                  <a:srgbClr val="40352D"/>
                </a:solidFill>
                <a:latin typeface="Tlab 라곰 Bold"/>
                <a:ea typeface="Tlab 라곰 Bold"/>
                <a:cs typeface="Tlab 라곰 Bold"/>
                <a:sym typeface="Tlab 라곰 Bold"/>
              </a:rPr>
              <a:t>      필요하다는 것을 알았다.</a:t>
            </a:r>
          </a:p>
          <a:p>
            <a:pPr algn="l">
              <a:lnSpc>
                <a:spcPts val="3000"/>
              </a:lnSpc>
            </a:pPr>
            <a:endParaRPr lang="en-US" sz="2500">
              <a:solidFill>
                <a:srgbClr val="40352D"/>
              </a:solidFill>
              <a:latin typeface="Tlab 라곰 Bold"/>
              <a:ea typeface="Tlab 라곰 Bold"/>
              <a:cs typeface="Tlab 라곰 Bold"/>
              <a:sym typeface="Tlab 라곰 Bold"/>
            </a:endParaRPr>
          </a:p>
          <a:p>
            <a:pPr algn="l">
              <a:lnSpc>
                <a:spcPts val="3000"/>
              </a:lnSpc>
            </a:pPr>
            <a:endParaRPr lang="en-US" sz="2500">
              <a:solidFill>
                <a:srgbClr val="40352D"/>
              </a:solidFill>
              <a:latin typeface="Tlab 라곰 Bold"/>
              <a:ea typeface="Tlab 라곰 Bold"/>
              <a:cs typeface="Tlab 라곰 Bold"/>
              <a:sym typeface="Tlab 라곰 Bold"/>
            </a:endParaRPr>
          </a:p>
        </p:txBody>
      </p:sp>
      <p:sp>
        <p:nvSpPr>
          <p:cNvPr id="34" name="Freeform 34"/>
          <p:cNvSpPr/>
          <p:nvPr/>
        </p:nvSpPr>
        <p:spPr>
          <a:xfrm>
            <a:off x="2787416" y="5498883"/>
            <a:ext cx="10031611" cy="448153"/>
          </a:xfrm>
          <a:custGeom>
            <a:avLst/>
            <a:gdLst/>
            <a:ahLst/>
            <a:cxnLst/>
            <a:rect l="l" t="t" r="r" b="b"/>
            <a:pathLst>
              <a:path w="10031611" h="448153">
                <a:moveTo>
                  <a:pt x="0" y="0"/>
                </a:moveTo>
                <a:lnTo>
                  <a:pt x="10031612" y="0"/>
                </a:lnTo>
                <a:lnTo>
                  <a:pt x="10031612" y="448153"/>
                </a:lnTo>
                <a:lnTo>
                  <a:pt x="0" y="44815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420457" b="-455823"/>
            </a:stretch>
          </a:blipFill>
        </p:spPr>
      </p:sp>
      <p:grpSp>
        <p:nvGrpSpPr>
          <p:cNvPr id="35" name="Group 35"/>
          <p:cNvGrpSpPr/>
          <p:nvPr/>
        </p:nvGrpSpPr>
        <p:grpSpPr>
          <a:xfrm>
            <a:off x="8929688" y="5808345"/>
            <a:ext cx="1827848" cy="100012"/>
            <a:chOff x="0" y="0"/>
            <a:chExt cx="2437130" cy="133350"/>
          </a:xfrm>
        </p:grpSpPr>
        <p:sp>
          <p:nvSpPr>
            <p:cNvPr id="36" name="Freeform 36"/>
            <p:cNvSpPr/>
            <p:nvPr/>
          </p:nvSpPr>
          <p:spPr>
            <a:xfrm>
              <a:off x="49530" y="50800"/>
              <a:ext cx="2336800" cy="78740"/>
            </a:xfrm>
            <a:custGeom>
              <a:avLst/>
              <a:gdLst/>
              <a:ahLst/>
              <a:cxnLst/>
              <a:rect l="l" t="t" r="r" b="b"/>
              <a:pathLst>
                <a:path w="2336800" h="78740">
                  <a:moveTo>
                    <a:pt x="16510" y="0"/>
                  </a:moveTo>
                  <a:cubicBezTo>
                    <a:pt x="2331720" y="5080"/>
                    <a:pt x="2335530" y="11430"/>
                    <a:pt x="2335530" y="16510"/>
                  </a:cubicBezTo>
                  <a:cubicBezTo>
                    <a:pt x="2335530" y="21590"/>
                    <a:pt x="2324100" y="30480"/>
                    <a:pt x="2319020" y="29210"/>
                  </a:cubicBezTo>
                  <a:cubicBezTo>
                    <a:pt x="2315210" y="27940"/>
                    <a:pt x="2308860" y="7620"/>
                    <a:pt x="2311400" y="5080"/>
                  </a:cubicBezTo>
                  <a:cubicBezTo>
                    <a:pt x="2313940" y="2540"/>
                    <a:pt x="2334260" y="10160"/>
                    <a:pt x="2335530" y="15240"/>
                  </a:cubicBezTo>
                  <a:cubicBezTo>
                    <a:pt x="2336800" y="19050"/>
                    <a:pt x="2331720" y="25400"/>
                    <a:pt x="2321560" y="30480"/>
                  </a:cubicBezTo>
                  <a:cubicBezTo>
                    <a:pt x="2208530" y="78740"/>
                    <a:pt x="133350" y="74930"/>
                    <a:pt x="16510" y="31750"/>
                  </a:cubicBezTo>
                  <a:cubicBezTo>
                    <a:pt x="5080" y="26670"/>
                    <a:pt x="1270" y="22860"/>
                    <a:pt x="1270" y="17780"/>
                  </a:cubicBezTo>
                  <a:cubicBezTo>
                    <a:pt x="0" y="11430"/>
                    <a:pt x="16510" y="0"/>
                    <a:pt x="16510" y="0"/>
                  </a:cubicBezTo>
                </a:path>
              </a:pathLst>
            </a:custGeom>
            <a:solidFill>
              <a:srgbClr val="E7191F"/>
            </a:solidFill>
            <a:ln cap="sq">
              <a:noFill/>
              <a:prstDash val="solid"/>
              <a:miter/>
            </a:ln>
          </p:spPr>
        </p:sp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4895" y="-986755"/>
            <a:ext cx="18397789" cy="12260510"/>
            <a:chOff x="0" y="0"/>
            <a:chExt cx="24530386" cy="1634734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8173186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5" name="Freeform 5"/>
            <p:cNvSpPr/>
            <p:nvPr/>
          </p:nvSpPr>
          <p:spPr>
            <a:xfrm>
              <a:off x="16346373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6" name="Freeform 6"/>
            <p:cNvSpPr/>
            <p:nvPr/>
          </p:nvSpPr>
          <p:spPr>
            <a:xfrm>
              <a:off x="4086593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7" name="Freeform 7"/>
            <p:cNvSpPr/>
            <p:nvPr/>
          </p:nvSpPr>
          <p:spPr>
            <a:xfrm>
              <a:off x="12259779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8" name="Freeform 8"/>
            <p:cNvSpPr/>
            <p:nvPr/>
          </p:nvSpPr>
          <p:spPr>
            <a:xfrm>
              <a:off x="20432966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9" name="Freeform 9"/>
            <p:cNvSpPr/>
            <p:nvPr/>
          </p:nvSpPr>
          <p:spPr>
            <a:xfrm>
              <a:off x="0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0" name="Freeform 10"/>
            <p:cNvSpPr/>
            <p:nvPr/>
          </p:nvSpPr>
          <p:spPr>
            <a:xfrm>
              <a:off x="8173186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1" name="Freeform 11"/>
            <p:cNvSpPr/>
            <p:nvPr/>
          </p:nvSpPr>
          <p:spPr>
            <a:xfrm>
              <a:off x="16346373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2" name="Freeform 12"/>
            <p:cNvSpPr/>
            <p:nvPr/>
          </p:nvSpPr>
          <p:spPr>
            <a:xfrm>
              <a:off x="4086593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3" name="Freeform 13"/>
            <p:cNvSpPr/>
            <p:nvPr/>
          </p:nvSpPr>
          <p:spPr>
            <a:xfrm>
              <a:off x="12259779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4" name="Freeform 14"/>
            <p:cNvSpPr/>
            <p:nvPr/>
          </p:nvSpPr>
          <p:spPr>
            <a:xfrm>
              <a:off x="20432966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5" name="Freeform 15"/>
            <p:cNvSpPr/>
            <p:nvPr/>
          </p:nvSpPr>
          <p:spPr>
            <a:xfrm>
              <a:off x="0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6" name="Freeform 16"/>
            <p:cNvSpPr/>
            <p:nvPr/>
          </p:nvSpPr>
          <p:spPr>
            <a:xfrm>
              <a:off x="8173186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7" name="Freeform 17"/>
            <p:cNvSpPr/>
            <p:nvPr/>
          </p:nvSpPr>
          <p:spPr>
            <a:xfrm>
              <a:off x="16346373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8" name="Freeform 18"/>
            <p:cNvSpPr/>
            <p:nvPr/>
          </p:nvSpPr>
          <p:spPr>
            <a:xfrm>
              <a:off x="4086593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9" name="Freeform 19"/>
            <p:cNvSpPr/>
            <p:nvPr/>
          </p:nvSpPr>
          <p:spPr>
            <a:xfrm>
              <a:off x="12259779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0" name="Freeform 20"/>
            <p:cNvSpPr/>
            <p:nvPr/>
          </p:nvSpPr>
          <p:spPr>
            <a:xfrm>
              <a:off x="20432966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1" name="Freeform 21"/>
            <p:cNvSpPr/>
            <p:nvPr/>
          </p:nvSpPr>
          <p:spPr>
            <a:xfrm>
              <a:off x="0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2" name="Freeform 22"/>
            <p:cNvSpPr/>
            <p:nvPr/>
          </p:nvSpPr>
          <p:spPr>
            <a:xfrm>
              <a:off x="8173186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3" name="Freeform 23"/>
            <p:cNvSpPr/>
            <p:nvPr/>
          </p:nvSpPr>
          <p:spPr>
            <a:xfrm>
              <a:off x="16346373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4" name="Freeform 24"/>
            <p:cNvSpPr/>
            <p:nvPr/>
          </p:nvSpPr>
          <p:spPr>
            <a:xfrm>
              <a:off x="4086593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5" name="Freeform 25"/>
            <p:cNvSpPr/>
            <p:nvPr/>
          </p:nvSpPr>
          <p:spPr>
            <a:xfrm>
              <a:off x="12259779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6" name="Freeform 26"/>
            <p:cNvSpPr/>
            <p:nvPr/>
          </p:nvSpPr>
          <p:spPr>
            <a:xfrm>
              <a:off x="20432966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id="27" name="Group 27"/>
          <p:cNvGrpSpPr/>
          <p:nvPr/>
        </p:nvGrpSpPr>
        <p:grpSpPr>
          <a:xfrm>
            <a:off x="1028700" y="936185"/>
            <a:ext cx="16230600" cy="8414630"/>
            <a:chOff x="0" y="0"/>
            <a:chExt cx="7599513" cy="3939909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7599513" cy="3939909"/>
            </a:xfrm>
            <a:custGeom>
              <a:avLst/>
              <a:gdLst/>
              <a:ahLst/>
              <a:cxnLst/>
              <a:rect l="l" t="t" r="r" b="b"/>
              <a:pathLst>
                <a:path w="7599513" h="3939909">
                  <a:moveTo>
                    <a:pt x="13833" y="0"/>
                  </a:moveTo>
                  <a:lnTo>
                    <a:pt x="7585680" y="0"/>
                  </a:lnTo>
                  <a:cubicBezTo>
                    <a:pt x="7593319" y="0"/>
                    <a:pt x="7599513" y="6193"/>
                    <a:pt x="7599513" y="13833"/>
                  </a:cubicBezTo>
                  <a:lnTo>
                    <a:pt x="7599513" y="3926076"/>
                  </a:lnTo>
                  <a:cubicBezTo>
                    <a:pt x="7599513" y="3933716"/>
                    <a:pt x="7593319" y="3939909"/>
                    <a:pt x="7585680" y="3939909"/>
                  </a:cubicBezTo>
                  <a:lnTo>
                    <a:pt x="13833" y="3939909"/>
                  </a:lnTo>
                  <a:cubicBezTo>
                    <a:pt x="6193" y="3939909"/>
                    <a:pt x="0" y="3933716"/>
                    <a:pt x="0" y="3926076"/>
                  </a:cubicBezTo>
                  <a:lnTo>
                    <a:pt x="0" y="13833"/>
                  </a:lnTo>
                  <a:cubicBezTo>
                    <a:pt x="0" y="6193"/>
                    <a:pt x="6193" y="0"/>
                    <a:pt x="13833" y="0"/>
                  </a:cubicBezTo>
                  <a:close/>
                </a:path>
              </a:pathLst>
            </a:custGeom>
            <a:solidFill>
              <a:srgbClr val="FDF7F2"/>
            </a:solidFill>
            <a:ln w="28575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id="29" name="TextBox 29"/>
            <p:cNvSpPr txBox="1"/>
            <p:nvPr/>
          </p:nvSpPr>
          <p:spPr>
            <a:xfrm>
              <a:off x="0" y="-19050"/>
              <a:ext cx="7599513" cy="3958959"/>
            </a:xfrm>
            <a:prstGeom prst="rect">
              <a:avLst/>
            </a:prstGeom>
          </p:spPr>
          <p:txBody>
            <a:bodyPr lIns="28575" tIns="28575" rIns="28575" bIns="28575" rtlCol="0" anchor="ctr"/>
            <a:lstStyle/>
            <a:p>
              <a:pPr marL="0" lvl="0" indent="0" algn="ctr">
                <a:lnSpc>
                  <a:spcPts val="149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1988812" y="1497828"/>
            <a:ext cx="5987274" cy="1586643"/>
            <a:chOff x="0" y="0"/>
            <a:chExt cx="1417215" cy="375566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1417215" cy="375566"/>
            </a:xfrm>
            <a:custGeom>
              <a:avLst/>
              <a:gdLst/>
              <a:ahLst/>
              <a:cxnLst/>
              <a:rect l="l" t="t" r="r" b="b"/>
              <a:pathLst>
                <a:path w="1417215" h="375566">
                  <a:moveTo>
                    <a:pt x="29740" y="0"/>
                  </a:moveTo>
                  <a:lnTo>
                    <a:pt x="1387474" y="0"/>
                  </a:lnTo>
                  <a:cubicBezTo>
                    <a:pt x="1395362" y="0"/>
                    <a:pt x="1402927" y="3133"/>
                    <a:pt x="1408504" y="8711"/>
                  </a:cubicBezTo>
                  <a:cubicBezTo>
                    <a:pt x="1414082" y="14288"/>
                    <a:pt x="1417215" y="21853"/>
                    <a:pt x="1417215" y="29740"/>
                  </a:cubicBezTo>
                  <a:lnTo>
                    <a:pt x="1417215" y="345825"/>
                  </a:lnTo>
                  <a:cubicBezTo>
                    <a:pt x="1417215" y="353713"/>
                    <a:pt x="1414082" y="361277"/>
                    <a:pt x="1408504" y="366855"/>
                  </a:cubicBezTo>
                  <a:cubicBezTo>
                    <a:pt x="1402927" y="372432"/>
                    <a:pt x="1395362" y="375566"/>
                    <a:pt x="1387474" y="375566"/>
                  </a:cubicBezTo>
                  <a:lnTo>
                    <a:pt x="29740" y="375566"/>
                  </a:lnTo>
                  <a:cubicBezTo>
                    <a:pt x="21853" y="375566"/>
                    <a:pt x="14288" y="372432"/>
                    <a:pt x="8711" y="366855"/>
                  </a:cubicBezTo>
                  <a:cubicBezTo>
                    <a:pt x="3133" y="361277"/>
                    <a:pt x="0" y="353713"/>
                    <a:pt x="0" y="345825"/>
                  </a:cubicBezTo>
                  <a:lnTo>
                    <a:pt x="0" y="29740"/>
                  </a:lnTo>
                  <a:cubicBezTo>
                    <a:pt x="0" y="21853"/>
                    <a:pt x="3133" y="14288"/>
                    <a:pt x="8711" y="8711"/>
                  </a:cubicBezTo>
                  <a:cubicBezTo>
                    <a:pt x="14288" y="3133"/>
                    <a:pt x="21853" y="0"/>
                    <a:pt x="29740" y="0"/>
                  </a:cubicBezTo>
                  <a:close/>
                </a:path>
              </a:pathLst>
            </a:custGeom>
            <a:blipFill>
              <a:blip r:embed="rId4"/>
              <a:stretch>
                <a:fillRect t="-4004" b="-4004"/>
              </a:stretch>
            </a:blipFill>
            <a:ln w="19050" cap="rnd">
              <a:solidFill>
                <a:srgbClr val="FDF7F2"/>
              </a:solidFill>
              <a:prstDash val="solid"/>
              <a:round/>
            </a:ln>
          </p:spPr>
        </p:sp>
      </p:grpSp>
      <p:sp>
        <p:nvSpPr>
          <p:cNvPr id="32" name="TextBox 32"/>
          <p:cNvSpPr txBox="1"/>
          <p:nvPr/>
        </p:nvSpPr>
        <p:spPr>
          <a:xfrm>
            <a:off x="2204903" y="3808434"/>
            <a:ext cx="13717882" cy="4648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>
                <a:solidFill>
                  <a:srgbClr val="40352D"/>
                </a:solidFill>
                <a:latin typeface="Tlab 라곰 Bold"/>
                <a:ea typeface="Tlab 라곰 Bold"/>
                <a:cs typeface="Tlab 라곰 Bold"/>
                <a:sym typeface="Tlab 라곰 Bold"/>
              </a:rPr>
              <a:t>데이터 베이스로 구현하지 못한 기능</a:t>
            </a:r>
          </a:p>
          <a:p>
            <a:pPr algn="l">
              <a:lnSpc>
                <a:spcPts val="3000"/>
              </a:lnSpc>
            </a:pPr>
            <a:endParaRPr lang="en-US" sz="3000">
              <a:solidFill>
                <a:srgbClr val="40352D"/>
              </a:solidFill>
              <a:latin typeface="Tlab 라곰 Bold"/>
              <a:ea typeface="Tlab 라곰 Bold"/>
              <a:cs typeface="Tlab 라곰 Bold"/>
              <a:sym typeface="Tlab 라곰 Bold"/>
            </a:endParaRPr>
          </a:p>
          <a:p>
            <a:pPr algn="l">
              <a:lnSpc>
                <a:spcPts val="3000"/>
              </a:lnSpc>
            </a:pPr>
            <a:r>
              <a:rPr lang="en-US" sz="2500">
                <a:solidFill>
                  <a:srgbClr val="40352D"/>
                </a:solidFill>
                <a:latin typeface="Tlab 라곰 Bold"/>
                <a:ea typeface="Tlab 라곰 Bold"/>
                <a:cs typeface="Tlab 라곰 Bold"/>
                <a:sym typeface="Tlab 라곰 Bold"/>
              </a:rPr>
              <a:t>-&gt; 2. ON DELETE SET DEFAULT 옵션이 오라클에서 구현이 불가능 하였다.(미구현 기능)</a:t>
            </a:r>
          </a:p>
          <a:p>
            <a:pPr algn="l">
              <a:lnSpc>
                <a:spcPts val="3000"/>
              </a:lnSpc>
            </a:pPr>
            <a:r>
              <a:rPr lang="en-US" sz="2500">
                <a:solidFill>
                  <a:srgbClr val="40352D"/>
                </a:solidFill>
                <a:latin typeface="Tlab 라곰"/>
                <a:ea typeface="Tlab 라곰"/>
                <a:cs typeface="Tlab 라곰"/>
                <a:sym typeface="Tlab 라곰"/>
              </a:rPr>
              <a:t>    :</a:t>
            </a:r>
          </a:p>
          <a:p>
            <a:pPr algn="l">
              <a:lnSpc>
                <a:spcPts val="3000"/>
              </a:lnSpc>
            </a:pPr>
            <a:endParaRPr lang="en-US" sz="2500">
              <a:solidFill>
                <a:srgbClr val="40352D"/>
              </a:solidFill>
              <a:latin typeface="Tlab 라곰"/>
              <a:ea typeface="Tlab 라곰"/>
              <a:cs typeface="Tlab 라곰"/>
              <a:sym typeface="Tlab 라곰"/>
            </a:endParaRPr>
          </a:p>
          <a:p>
            <a:pPr algn="l">
              <a:lnSpc>
                <a:spcPts val="3000"/>
              </a:lnSpc>
            </a:pPr>
            <a:endParaRPr lang="en-US" sz="2500">
              <a:solidFill>
                <a:srgbClr val="40352D"/>
              </a:solidFill>
              <a:latin typeface="Tlab 라곰"/>
              <a:ea typeface="Tlab 라곰"/>
              <a:cs typeface="Tlab 라곰"/>
              <a:sym typeface="Tlab 라곰"/>
            </a:endParaRPr>
          </a:p>
          <a:p>
            <a:pPr algn="l">
              <a:lnSpc>
                <a:spcPts val="3000"/>
              </a:lnSpc>
            </a:pPr>
            <a:endParaRPr lang="en-US" sz="2500">
              <a:solidFill>
                <a:srgbClr val="40352D"/>
              </a:solidFill>
              <a:latin typeface="Tlab 라곰"/>
              <a:ea typeface="Tlab 라곰"/>
              <a:cs typeface="Tlab 라곰"/>
              <a:sym typeface="Tlab 라곰"/>
            </a:endParaRPr>
          </a:p>
          <a:p>
            <a:pPr algn="l">
              <a:lnSpc>
                <a:spcPts val="3000"/>
              </a:lnSpc>
            </a:pPr>
            <a:endParaRPr lang="en-US" sz="2500">
              <a:solidFill>
                <a:srgbClr val="40352D"/>
              </a:solidFill>
              <a:latin typeface="Tlab 라곰"/>
              <a:ea typeface="Tlab 라곰"/>
              <a:cs typeface="Tlab 라곰"/>
              <a:sym typeface="Tlab 라곰"/>
            </a:endParaRPr>
          </a:p>
          <a:p>
            <a:pPr algn="l">
              <a:lnSpc>
                <a:spcPts val="3000"/>
              </a:lnSpc>
            </a:pPr>
            <a:r>
              <a:rPr lang="en-US" sz="2500">
                <a:solidFill>
                  <a:srgbClr val="40352D"/>
                </a:solidFill>
                <a:latin typeface="Tlab 라곰"/>
                <a:ea typeface="Tlab 라곰"/>
                <a:cs typeface="Tlab 라곰"/>
                <a:sym typeface="Tlab 라곰"/>
              </a:rPr>
              <a:t>     </a:t>
            </a:r>
            <a:r>
              <a:rPr lang="en-US" sz="2500">
                <a:solidFill>
                  <a:srgbClr val="40352D"/>
                </a:solidFill>
                <a:latin typeface="Tlab 라곰 Bold"/>
                <a:ea typeface="Tlab 라곰 Bold"/>
                <a:cs typeface="Tlab 라곰 Bold"/>
                <a:sym typeface="Tlab 라곰 Bold"/>
              </a:rPr>
              <a:t>주소명이 기존에 저장되어있는 값이 없어졌을 때를 대비하여 DEFAULT 값을 ‘기타’로 설정하고 싶었지만,</a:t>
            </a:r>
          </a:p>
          <a:p>
            <a:pPr algn="l">
              <a:lnSpc>
                <a:spcPts val="3000"/>
              </a:lnSpc>
            </a:pPr>
            <a:r>
              <a:rPr lang="en-US" sz="2500">
                <a:solidFill>
                  <a:srgbClr val="40352D"/>
                </a:solidFill>
                <a:latin typeface="Tlab 라곰 Bold"/>
                <a:ea typeface="Tlab 라곰 Bold"/>
                <a:cs typeface="Tlab 라곰 Bold"/>
                <a:sym typeface="Tlab 라곰 Bold"/>
              </a:rPr>
              <a:t>     오라클에서는 ‘ON DELETE SET DEFAULT’이 미구현 기능이여서 불가능했다.</a:t>
            </a:r>
          </a:p>
          <a:p>
            <a:pPr algn="l">
              <a:lnSpc>
                <a:spcPts val="3000"/>
              </a:lnSpc>
            </a:pPr>
            <a:r>
              <a:rPr lang="en-US" sz="2500">
                <a:solidFill>
                  <a:srgbClr val="40352D"/>
                </a:solidFill>
                <a:latin typeface="Tlab 라곰 Bold"/>
                <a:ea typeface="Tlab 라곰 Bold"/>
                <a:cs typeface="Tlab 라곰 Bold"/>
                <a:sym typeface="Tlab 라곰 Bold"/>
              </a:rPr>
              <a:t>     -&gt; 그래서 ‘ON DELETE SET NULL’ 로 대체함</a:t>
            </a:r>
          </a:p>
          <a:p>
            <a:pPr algn="l">
              <a:lnSpc>
                <a:spcPts val="3000"/>
              </a:lnSpc>
            </a:pPr>
            <a:endParaRPr lang="en-US" sz="2500">
              <a:solidFill>
                <a:srgbClr val="40352D"/>
              </a:solidFill>
              <a:latin typeface="Tlab 라곰 Bold"/>
              <a:ea typeface="Tlab 라곰 Bold"/>
              <a:cs typeface="Tlab 라곰 Bold"/>
              <a:sym typeface="Tlab 라곰 Bold"/>
            </a:endParaRPr>
          </a:p>
        </p:txBody>
      </p:sp>
      <p:sp>
        <p:nvSpPr>
          <p:cNvPr id="33" name="Freeform 33"/>
          <p:cNvSpPr/>
          <p:nvPr/>
        </p:nvSpPr>
        <p:spPr>
          <a:xfrm>
            <a:off x="2836551" y="5031462"/>
            <a:ext cx="10279070" cy="1748826"/>
          </a:xfrm>
          <a:custGeom>
            <a:avLst/>
            <a:gdLst/>
            <a:ahLst/>
            <a:cxnLst/>
            <a:rect l="l" t="t" r="r" b="b"/>
            <a:pathLst>
              <a:path w="10279070" h="1748826">
                <a:moveTo>
                  <a:pt x="0" y="0"/>
                </a:moveTo>
                <a:lnTo>
                  <a:pt x="10279070" y="0"/>
                </a:lnTo>
                <a:lnTo>
                  <a:pt x="10279070" y="1748826"/>
                </a:lnTo>
                <a:lnTo>
                  <a:pt x="0" y="174882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34" name="TextBox 34"/>
          <p:cNvSpPr txBox="1"/>
          <p:nvPr/>
        </p:nvSpPr>
        <p:spPr>
          <a:xfrm>
            <a:off x="2176240" y="2906430"/>
            <a:ext cx="5180237" cy="619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sz="4000">
                <a:solidFill>
                  <a:srgbClr val="40352D"/>
                </a:solidFill>
                <a:latin typeface="Tlab 라곰 Bold"/>
                <a:ea typeface="Tlab 라곰 Bold"/>
                <a:cs typeface="Tlab 라곰 Bold"/>
                <a:sym typeface="Tlab 라곰 Bold"/>
              </a:rPr>
              <a:t>아쉬운 점</a:t>
            </a:r>
          </a:p>
        </p:txBody>
      </p:sp>
      <p:grpSp>
        <p:nvGrpSpPr>
          <p:cNvPr id="35" name="Group 35"/>
          <p:cNvGrpSpPr/>
          <p:nvPr/>
        </p:nvGrpSpPr>
        <p:grpSpPr>
          <a:xfrm>
            <a:off x="10881360" y="5727382"/>
            <a:ext cx="2133600" cy="100965"/>
            <a:chOff x="0" y="0"/>
            <a:chExt cx="2844800" cy="134620"/>
          </a:xfrm>
        </p:grpSpPr>
        <p:sp>
          <p:nvSpPr>
            <p:cNvPr id="36" name="Freeform 36"/>
            <p:cNvSpPr/>
            <p:nvPr/>
          </p:nvSpPr>
          <p:spPr>
            <a:xfrm>
              <a:off x="50800" y="50800"/>
              <a:ext cx="2744470" cy="88900"/>
            </a:xfrm>
            <a:custGeom>
              <a:avLst/>
              <a:gdLst/>
              <a:ahLst/>
              <a:cxnLst/>
              <a:rect l="l" t="t" r="r" b="b"/>
              <a:pathLst>
                <a:path w="2744470" h="88900">
                  <a:moveTo>
                    <a:pt x="16510" y="0"/>
                  </a:moveTo>
                  <a:cubicBezTo>
                    <a:pt x="2739390" y="5080"/>
                    <a:pt x="2743200" y="12700"/>
                    <a:pt x="2743200" y="17780"/>
                  </a:cubicBezTo>
                  <a:cubicBezTo>
                    <a:pt x="2743200" y="22860"/>
                    <a:pt x="2729230" y="34290"/>
                    <a:pt x="2725420" y="33020"/>
                  </a:cubicBezTo>
                  <a:cubicBezTo>
                    <a:pt x="2720340" y="31750"/>
                    <a:pt x="2712720" y="7620"/>
                    <a:pt x="2715260" y="5080"/>
                  </a:cubicBezTo>
                  <a:cubicBezTo>
                    <a:pt x="2717800" y="2540"/>
                    <a:pt x="2741930" y="10160"/>
                    <a:pt x="2743200" y="15240"/>
                  </a:cubicBezTo>
                  <a:cubicBezTo>
                    <a:pt x="2744470" y="20320"/>
                    <a:pt x="2739390" y="27940"/>
                    <a:pt x="2726690" y="33020"/>
                  </a:cubicBezTo>
                  <a:cubicBezTo>
                    <a:pt x="2595880" y="88900"/>
                    <a:pt x="146050" y="82550"/>
                    <a:pt x="16510" y="33020"/>
                  </a:cubicBezTo>
                  <a:cubicBezTo>
                    <a:pt x="5080" y="27940"/>
                    <a:pt x="0" y="24130"/>
                    <a:pt x="0" y="19050"/>
                  </a:cubicBezTo>
                  <a:cubicBezTo>
                    <a:pt x="0" y="12700"/>
                    <a:pt x="16510" y="0"/>
                    <a:pt x="16510" y="0"/>
                  </a:cubicBezTo>
                </a:path>
              </a:pathLst>
            </a:custGeom>
            <a:solidFill>
              <a:srgbClr val="E7191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id="37" name="Group 37"/>
          <p:cNvGrpSpPr/>
          <p:nvPr/>
        </p:nvGrpSpPr>
        <p:grpSpPr>
          <a:xfrm>
            <a:off x="3919538" y="6673215"/>
            <a:ext cx="4164330" cy="115252"/>
            <a:chOff x="0" y="0"/>
            <a:chExt cx="5552440" cy="153670"/>
          </a:xfrm>
        </p:grpSpPr>
        <p:sp>
          <p:nvSpPr>
            <p:cNvPr id="38" name="Freeform 38"/>
            <p:cNvSpPr/>
            <p:nvPr/>
          </p:nvSpPr>
          <p:spPr>
            <a:xfrm>
              <a:off x="50800" y="-5080"/>
              <a:ext cx="5450840" cy="130810"/>
            </a:xfrm>
            <a:custGeom>
              <a:avLst/>
              <a:gdLst/>
              <a:ahLst/>
              <a:cxnLst/>
              <a:rect l="l" t="t" r="r" b="b"/>
              <a:pathLst>
                <a:path w="5450840" h="130810">
                  <a:moveTo>
                    <a:pt x="15240" y="76200"/>
                  </a:moveTo>
                  <a:cubicBezTo>
                    <a:pt x="3249930" y="72390"/>
                    <a:pt x="3248660" y="62230"/>
                    <a:pt x="3379470" y="57150"/>
                  </a:cubicBezTo>
                  <a:cubicBezTo>
                    <a:pt x="3741420" y="41910"/>
                    <a:pt x="5331460" y="0"/>
                    <a:pt x="5435600" y="55880"/>
                  </a:cubicBezTo>
                  <a:cubicBezTo>
                    <a:pt x="5447030" y="62230"/>
                    <a:pt x="5450840" y="71120"/>
                    <a:pt x="5449570" y="76200"/>
                  </a:cubicBezTo>
                  <a:cubicBezTo>
                    <a:pt x="5448300" y="80010"/>
                    <a:pt x="5429250" y="83820"/>
                    <a:pt x="5426710" y="81280"/>
                  </a:cubicBezTo>
                  <a:cubicBezTo>
                    <a:pt x="5422900" y="77470"/>
                    <a:pt x="5425440" y="59690"/>
                    <a:pt x="5430520" y="57150"/>
                  </a:cubicBezTo>
                  <a:cubicBezTo>
                    <a:pt x="5434330" y="55880"/>
                    <a:pt x="5449570" y="64770"/>
                    <a:pt x="5450840" y="69850"/>
                  </a:cubicBezTo>
                  <a:cubicBezTo>
                    <a:pt x="5450840" y="73660"/>
                    <a:pt x="5447030" y="80010"/>
                    <a:pt x="5435600" y="85090"/>
                  </a:cubicBezTo>
                  <a:cubicBezTo>
                    <a:pt x="5328920" y="130810"/>
                    <a:pt x="3708400" y="68580"/>
                    <a:pt x="3379470" y="86360"/>
                  </a:cubicBezTo>
                  <a:cubicBezTo>
                    <a:pt x="3275330" y="91440"/>
                    <a:pt x="3281680" y="101600"/>
                    <a:pt x="3175000" y="106680"/>
                  </a:cubicBezTo>
                  <a:cubicBezTo>
                    <a:pt x="2809240" y="125730"/>
                    <a:pt x="1296670" y="107950"/>
                    <a:pt x="725170" y="107950"/>
                  </a:cubicBezTo>
                  <a:cubicBezTo>
                    <a:pt x="417830" y="107950"/>
                    <a:pt x="76200" y="130810"/>
                    <a:pt x="15240" y="107950"/>
                  </a:cubicBezTo>
                  <a:cubicBezTo>
                    <a:pt x="5080" y="104140"/>
                    <a:pt x="0" y="99060"/>
                    <a:pt x="0" y="93980"/>
                  </a:cubicBezTo>
                  <a:cubicBezTo>
                    <a:pt x="0" y="88900"/>
                    <a:pt x="15240" y="76200"/>
                    <a:pt x="15240" y="76200"/>
                  </a:cubicBezTo>
                </a:path>
              </a:pathLst>
            </a:custGeom>
            <a:solidFill>
              <a:srgbClr val="E7191F"/>
            </a:solidFill>
            <a:ln cap="sq">
              <a:noFill/>
              <a:prstDash val="solid"/>
              <a:miter/>
            </a:ln>
          </p:spPr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4895" y="-986755"/>
            <a:ext cx="18397789" cy="12260510"/>
            <a:chOff x="0" y="0"/>
            <a:chExt cx="24530386" cy="1634734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8173186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5" name="Freeform 5"/>
            <p:cNvSpPr/>
            <p:nvPr/>
          </p:nvSpPr>
          <p:spPr>
            <a:xfrm>
              <a:off x="16346373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6" name="Freeform 6"/>
            <p:cNvSpPr/>
            <p:nvPr/>
          </p:nvSpPr>
          <p:spPr>
            <a:xfrm>
              <a:off x="4086593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7" name="Freeform 7"/>
            <p:cNvSpPr/>
            <p:nvPr/>
          </p:nvSpPr>
          <p:spPr>
            <a:xfrm>
              <a:off x="12259779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8" name="Freeform 8"/>
            <p:cNvSpPr/>
            <p:nvPr/>
          </p:nvSpPr>
          <p:spPr>
            <a:xfrm>
              <a:off x="20432966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9" name="Freeform 9"/>
            <p:cNvSpPr/>
            <p:nvPr/>
          </p:nvSpPr>
          <p:spPr>
            <a:xfrm>
              <a:off x="0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0" name="Freeform 10"/>
            <p:cNvSpPr/>
            <p:nvPr/>
          </p:nvSpPr>
          <p:spPr>
            <a:xfrm>
              <a:off x="8173186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1" name="Freeform 11"/>
            <p:cNvSpPr/>
            <p:nvPr/>
          </p:nvSpPr>
          <p:spPr>
            <a:xfrm>
              <a:off x="16346373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2" name="Freeform 12"/>
            <p:cNvSpPr/>
            <p:nvPr/>
          </p:nvSpPr>
          <p:spPr>
            <a:xfrm>
              <a:off x="4086593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3" name="Freeform 13"/>
            <p:cNvSpPr/>
            <p:nvPr/>
          </p:nvSpPr>
          <p:spPr>
            <a:xfrm>
              <a:off x="12259779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4" name="Freeform 14"/>
            <p:cNvSpPr/>
            <p:nvPr/>
          </p:nvSpPr>
          <p:spPr>
            <a:xfrm>
              <a:off x="20432966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5" name="Freeform 15"/>
            <p:cNvSpPr/>
            <p:nvPr/>
          </p:nvSpPr>
          <p:spPr>
            <a:xfrm>
              <a:off x="0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6" name="Freeform 16"/>
            <p:cNvSpPr/>
            <p:nvPr/>
          </p:nvSpPr>
          <p:spPr>
            <a:xfrm>
              <a:off x="8173186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7" name="Freeform 17"/>
            <p:cNvSpPr/>
            <p:nvPr/>
          </p:nvSpPr>
          <p:spPr>
            <a:xfrm>
              <a:off x="16346373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8" name="Freeform 18"/>
            <p:cNvSpPr/>
            <p:nvPr/>
          </p:nvSpPr>
          <p:spPr>
            <a:xfrm>
              <a:off x="4086593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9" name="Freeform 19"/>
            <p:cNvSpPr/>
            <p:nvPr/>
          </p:nvSpPr>
          <p:spPr>
            <a:xfrm>
              <a:off x="12259779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0" name="Freeform 20"/>
            <p:cNvSpPr/>
            <p:nvPr/>
          </p:nvSpPr>
          <p:spPr>
            <a:xfrm>
              <a:off x="20432966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1" name="Freeform 21"/>
            <p:cNvSpPr/>
            <p:nvPr/>
          </p:nvSpPr>
          <p:spPr>
            <a:xfrm>
              <a:off x="0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2" name="Freeform 22"/>
            <p:cNvSpPr/>
            <p:nvPr/>
          </p:nvSpPr>
          <p:spPr>
            <a:xfrm>
              <a:off x="8173186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3" name="Freeform 23"/>
            <p:cNvSpPr/>
            <p:nvPr/>
          </p:nvSpPr>
          <p:spPr>
            <a:xfrm>
              <a:off x="16346373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4" name="Freeform 24"/>
            <p:cNvSpPr/>
            <p:nvPr/>
          </p:nvSpPr>
          <p:spPr>
            <a:xfrm>
              <a:off x="4086593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5" name="Freeform 25"/>
            <p:cNvSpPr/>
            <p:nvPr/>
          </p:nvSpPr>
          <p:spPr>
            <a:xfrm>
              <a:off x="12259779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6" name="Freeform 26"/>
            <p:cNvSpPr/>
            <p:nvPr/>
          </p:nvSpPr>
          <p:spPr>
            <a:xfrm>
              <a:off x="20432966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id="27" name="Group 27"/>
          <p:cNvGrpSpPr/>
          <p:nvPr/>
        </p:nvGrpSpPr>
        <p:grpSpPr>
          <a:xfrm>
            <a:off x="1028700" y="1028700"/>
            <a:ext cx="16230600" cy="8414630"/>
            <a:chOff x="0" y="0"/>
            <a:chExt cx="7599513" cy="3939909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7599513" cy="3939909"/>
            </a:xfrm>
            <a:custGeom>
              <a:avLst/>
              <a:gdLst/>
              <a:ahLst/>
              <a:cxnLst/>
              <a:rect l="l" t="t" r="r" b="b"/>
              <a:pathLst>
                <a:path w="7599513" h="3939909">
                  <a:moveTo>
                    <a:pt x="13833" y="0"/>
                  </a:moveTo>
                  <a:lnTo>
                    <a:pt x="7585680" y="0"/>
                  </a:lnTo>
                  <a:cubicBezTo>
                    <a:pt x="7593319" y="0"/>
                    <a:pt x="7599513" y="6193"/>
                    <a:pt x="7599513" y="13833"/>
                  </a:cubicBezTo>
                  <a:lnTo>
                    <a:pt x="7599513" y="3926076"/>
                  </a:lnTo>
                  <a:cubicBezTo>
                    <a:pt x="7599513" y="3933716"/>
                    <a:pt x="7593319" y="3939909"/>
                    <a:pt x="7585680" y="3939909"/>
                  </a:cubicBezTo>
                  <a:lnTo>
                    <a:pt x="13833" y="3939909"/>
                  </a:lnTo>
                  <a:cubicBezTo>
                    <a:pt x="6193" y="3939909"/>
                    <a:pt x="0" y="3933716"/>
                    <a:pt x="0" y="3926076"/>
                  </a:cubicBezTo>
                  <a:lnTo>
                    <a:pt x="0" y="13833"/>
                  </a:lnTo>
                  <a:cubicBezTo>
                    <a:pt x="0" y="6193"/>
                    <a:pt x="6193" y="0"/>
                    <a:pt x="13833" y="0"/>
                  </a:cubicBezTo>
                  <a:close/>
                </a:path>
              </a:pathLst>
            </a:custGeom>
            <a:solidFill>
              <a:srgbClr val="FDF7F2"/>
            </a:solidFill>
            <a:ln w="28575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id="29" name="TextBox 29"/>
            <p:cNvSpPr txBox="1"/>
            <p:nvPr/>
          </p:nvSpPr>
          <p:spPr>
            <a:xfrm>
              <a:off x="0" y="-19050"/>
              <a:ext cx="7599513" cy="3958959"/>
            </a:xfrm>
            <a:prstGeom prst="rect">
              <a:avLst/>
            </a:prstGeom>
          </p:spPr>
          <p:txBody>
            <a:bodyPr lIns="28575" tIns="28575" rIns="28575" bIns="28575" rtlCol="0" anchor="ctr"/>
            <a:lstStyle/>
            <a:p>
              <a:pPr marL="0" lvl="0" indent="0" algn="ctr">
                <a:lnSpc>
                  <a:spcPts val="149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11108737" y="1116828"/>
            <a:ext cx="5987274" cy="1586643"/>
            <a:chOff x="0" y="0"/>
            <a:chExt cx="1417215" cy="375566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1417215" cy="375566"/>
            </a:xfrm>
            <a:custGeom>
              <a:avLst/>
              <a:gdLst/>
              <a:ahLst/>
              <a:cxnLst/>
              <a:rect l="l" t="t" r="r" b="b"/>
              <a:pathLst>
                <a:path w="1417215" h="375566">
                  <a:moveTo>
                    <a:pt x="29740" y="0"/>
                  </a:moveTo>
                  <a:lnTo>
                    <a:pt x="1387474" y="0"/>
                  </a:lnTo>
                  <a:cubicBezTo>
                    <a:pt x="1395362" y="0"/>
                    <a:pt x="1402927" y="3133"/>
                    <a:pt x="1408504" y="8711"/>
                  </a:cubicBezTo>
                  <a:cubicBezTo>
                    <a:pt x="1414082" y="14288"/>
                    <a:pt x="1417215" y="21853"/>
                    <a:pt x="1417215" y="29740"/>
                  </a:cubicBezTo>
                  <a:lnTo>
                    <a:pt x="1417215" y="345825"/>
                  </a:lnTo>
                  <a:cubicBezTo>
                    <a:pt x="1417215" y="353713"/>
                    <a:pt x="1414082" y="361277"/>
                    <a:pt x="1408504" y="366855"/>
                  </a:cubicBezTo>
                  <a:cubicBezTo>
                    <a:pt x="1402927" y="372432"/>
                    <a:pt x="1395362" y="375566"/>
                    <a:pt x="1387474" y="375566"/>
                  </a:cubicBezTo>
                  <a:lnTo>
                    <a:pt x="29740" y="375566"/>
                  </a:lnTo>
                  <a:cubicBezTo>
                    <a:pt x="21853" y="375566"/>
                    <a:pt x="14288" y="372432"/>
                    <a:pt x="8711" y="366855"/>
                  </a:cubicBezTo>
                  <a:cubicBezTo>
                    <a:pt x="3133" y="361277"/>
                    <a:pt x="0" y="353713"/>
                    <a:pt x="0" y="345825"/>
                  </a:cubicBezTo>
                  <a:lnTo>
                    <a:pt x="0" y="29740"/>
                  </a:lnTo>
                  <a:cubicBezTo>
                    <a:pt x="0" y="21853"/>
                    <a:pt x="3133" y="14288"/>
                    <a:pt x="8711" y="8711"/>
                  </a:cubicBezTo>
                  <a:cubicBezTo>
                    <a:pt x="14288" y="3133"/>
                    <a:pt x="21853" y="0"/>
                    <a:pt x="29740" y="0"/>
                  </a:cubicBezTo>
                  <a:close/>
                </a:path>
              </a:pathLst>
            </a:custGeom>
            <a:blipFill>
              <a:blip r:embed="rId4"/>
              <a:stretch>
                <a:fillRect t="-4004" b="-4004"/>
              </a:stretch>
            </a:blipFill>
            <a:ln w="19050" cap="rnd">
              <a:solidFill>
                <a:srgbClr val="FDF7F2"/>
              </a:solidFill>
              <a:prstDash val="solid"/>
              <a:round/>
            </a:ln>
          </p:spPr>
        </p:sp>
      </p:grpSp>
      <p:sp>
        <p:nvSpPr>
          <p:cNvPr id="32" name="TextBox 32"/>
          <p:cNvSpPr txBox="1"/>
          <p:nvPr/>
        </p:nvSpPr>
        <p:spPr>
          <a:xfrm>
            <a:off x="2444661" y="1900625"/>
            <a:ext cx="5075576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5000">
                <a:solidFill>
                  <a:srgbClr val="40352D"/>
                </a:solidFill>
                <a:latin typeface="Tlab 라곰 Bold"/>
                <a:ea typeface="Tlab 라곰 Bold"/>
                <a:cs typeface="Tlab 라곰 Bold"/>
                <a:sym typeface="Tlab 라곰 Bold"/>
              </a:rPr>
              <a:t>기능에따른 요구사항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2444661" y="3104769"/>
            <a:ext cx="13056916" cy="5436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523"/>
              </a:lnSpc>
              <a:spcBef>
                <a:spcPct val="0"/>
              </a:spcBef>
            </a:pPr>
            <a:endParaRPr/>
          </a:p>
        </p:txBody>
      </p:sp>
      <p:sp>
        <p:nvSpPr>
          <p:cNvPr id="34" name="TextBox 34"/>
          <p:cNvSpPr txBox="1"/>
          <p:nvPr/>
        </p:nvSpPr>
        <p:spPr>
          <a:xfrm>
            <a:off x="2444661" y="3114294"/>
            <a:ext cx="13056916" cy="542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900"/>
              </a:lnSpc>
            </a:pPr>
            <a:r>
              <a:rPr lang="en-US" sz="2500">
                <a:solidFill>
                  <a:srgbClr val="40352D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1. 펫종류는 '강아지', '고양이', '새', '기타'가 존재한다.</a:t>
            </a:r>
          </a:p>
          <a:p>
            <a:pPr algn="just">
              <a:lnSpc>
                <a:spcPts val="3900"/>
              </a:lnSpc>
            </a:pPr>
            <a:r>
              <a:rPr lang="en-US" sz="2500">
                <a:solidFill>
                  <a:srgbClr val="40352D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2. 주소는 '서울시', '수원시', '화성시', '기타'가 존재한다.</a:t>
            </a:r>
          </a:p>
          <a:p>
            <a:pPr algn="just">
              <a:lnSpc>
                <a:spcPts val="3900"/>
              </a:lnSpc>
            </a:pPr>
            <a:r>
              <a:rPr lang="en-US" sz="2500">
                <a:solidFill>
                  <a:srgbClr val="40352D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3. 회원가입 시 아이디, 주민등록번호, 비밀번호, 이름, 나이, 성별, 주소는 필수로 입력한다. </a:t>
            </a:r>
          </a:p>
          <a:p>
            <a:pPr algn="just">
              <a:lnSpc>
                <a:spcPts val="3900"/>
              </a:lnSpc>
            </a:pPr>
            <a:r>
              <a:rPr lang="en-US" sz="2500">
                <a:solidFill>
                  <a:srgbClr val="40352D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  (NOT NULL)</a:t>
            </a:r>
          </a:p>
          <a:p>
            <a:pPr algn="just">
              <a:lnSpc>
                <a:spcPts val="3900"/>
              </a:lnSpc>
            </a:pPr>
            <a:r>
              <a:rPr lang="en-US" sz="2500">
                <a:solidFill>
                  <a:srgbClr val="40352D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4. 회원가입 시 주민등록번호 하나 당 아이디를 하나만 생성할 수 있다. (UNIQUE)</a:t>
            </a:r>
          </a:p>
          <a:p>
            <a:pPr algn="just">
              <a:lnSpc>
                <a:spcPts val="3900"/>
              </a:lnSpc>
            </a:pPr>
            <a:r>
              <a:rPr lang="en-US" sz="2500">
                <a:solidFill>
                  <a:srgbClr val="40352D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5. 회원은 아이디로 식별한다. (PRIMARY KEY)</a:t>
            </a:r>
          </a:p>
          <a:p>
            <a:pPr algn="just">
              <a:lnSpc>
                <a:spcPts val="3900"/>
              </a:lnSpc>
            </a:pPr>
            <a:r>
              <a:rPr lang="en-US" sz="2500">
                <a:solidFill>
                  <a:srgbClr val="40352D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6. 회원의 성별은 '남'과 '여'로만 구분한다. (CHECK)</a:t>
            </a:r>
          </a:p>
          <a:p>
            <a:pPr algn="just">
              <a:lnSpc>
                <a:spcPts val="3900"/>
              </a:lnSpc>
            </a:pPr>
            <a:r>
              <a:rPr lang="en-US" sz="2500">
                <a:solidFill>
                  <a:srgbClr val="40352D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7. 펫 등록 시 등록번호, 이름, 성별은 필수로 입력한다. (NOT NULL)</a:t>
            </a:r>
          </a:p>
          <a:p>
            <a:pPr algn="just">
              <a:lnSpc>
                <a:spcPts val="3900"/>
              </a:lnSpc>
            </a:pPr>
            <a:r>
              <a:rPr lang="en-US" sz="2500">
                <a:solidFill>
                  <a:srgbClr val="40352D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8. 펫은 등록번호로 식별한다. (PRIMARY KEY)</a:t>
            </a:r>
          </a:p>
          <a:p>
            <a:pPr algn="just">
              <a:lnSpc>
                <a:spcPts val="3900"/>
              </a:lnSpc>
            </a:pPr>
            <a:r>
              <a:rPr lang="en-US" sz="2500">
                <a:solidFill>
                  <a:srgbClr val="40352D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9. 펫의 나이를 모를 경우 기본값으로 1을 저장한다. (DEFAULT)</a:t>
            </a:r>
          </a:p>
          <a:p>
            <a:pPr algn="just">
              <a:lnSpc>
                <a:spcPts val="3900"/>
              </a:lnSpc>
              <a:spcBef>
                <a:spcPct val="0"/>
              </a:spcBef>
            </a:pPr>
            <a:r>
              <a:rPr lang="en-US" sz="2500">
                <a:solidFill>
                  <a:srgbClr val="40352D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10. 펫의 성별은 '남'과 '여'로만 구분한다. (CHECK)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4895" y="-986755"/>
            <a:ext cx="18397789" cy="12260510"/>
            <a:chOff x="0" y="0"/>
            <a:chExt cx="24530386" cy="1634734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8173186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5" name="Freeform 5"/>
            <p:cNvSpPr/>
            <p:nvPr/>
          </p:nvSpPr>
          <p:spPr>
            <a:xfrm>
              <a:off x="16346373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6" name="Freeform 6"/>
            <p:cNvSpPr/>
            <p:nvPr/>
          </p:nvSpPr>
          <p:spPr>
            <a:xfrm>
              <a:off x="4086593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7" name="Freeform 7"/>
            <p:cNvSpPr/>
            <p:nvPr/>
          </p:nvSpPr>
          <p:spPr>
            <a:xfrm>
              <a:off x="12259779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8" name="Freeform 8"/>
            <p:cNvSpPr/>
            <p:nvPr/>
          </p:nvSpPr>
          <p:spPr>
            <a:xfrm>
              <a:off x="20432966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9" name="Freeform 9"/>
            <p:cNvSpPr/>
            <p:nvPr/>
          </p:nvSpPr>
          <p:spPr>
            <a:xfrm>
              <a:off x="0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0" name="Freeform 10"/>
            <p:cNvSpPr/>
            <p:nvPr/>
          </p:nvSpPr>
          <p:spPr>
            <a:xfrm>
              <a:off x="8173186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1" name="Freeform 11"/>
            <p:cNvSpPr/>
            <p:nvPr/>
          </p:nvSpPr>
          <p:spPr>
            <a:xfrm>
              <a:off x="16346373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2" name="Freeform 12"/>
            <p:cNvSpPr/>
            <p:nvPr/>
          </p:nvSpPr>
          <p:spPr>
            <a:xfrm>
              <a:off x="4086593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3" name="Freeform 13"/>
            <p:cNvSpPr/>
            <p:nvPr/>
          </p:nvSpPr>
          <p:spPr>
            <a:xfrm>
              <a:off x="12259779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4" name="Freeform 14"/>
            <p:cNvSpPr/>
            <p:nvPr/>
          </p:nvSpPr>
          <p:spPr>
            <a:xfrm>
              <a:off x="20432966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5" name="Freeform 15"/>
            <p:cNvSpPr/>
            <p:nvPr/>
          </p:nvSpPr>
          <p:spPr>
            <a:xfrm>
              <a:off x="0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6" name="Freeform 16"/>
            <p:cNvSpPr/>
            <p:nvPr/>
          </p:nvSpPr>
          <p:spPr>
            <a:xfrm>
              <a:off x="8173186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7" name="Freeform 17"/>
            <p:cNvSpPr/>
            <p:nvPr/>
          </p:nvSpPr>
          <p:spPr>
            <a:xfrm>
              <a:off x="16346373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8" name="Freeform 18"/>
            <p:cNvSpPr/>
            <p:nvPr/>
          </p:nvSpPr>
          <p:spPr>
            <a:xfrm>
              <a:off x="4086593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9" name="Freeform 19"/>
            <p:cNvSpPr/>
            <p:nvPr/>
          </p:nvSpPr>
          <p:spPr>
            <a:xfrm>
              <a:off x="12259779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0" name="Freeform 20"/>
            <p:cNvSpPr/>
            <p:nvPr/>
          </p:nvSpPr>
          <p:spPr>
            <a:xfrm>
              <a:off x="20432966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1" name="Freeform 21"/>
            <p:cNvSpPr/>
            <p:nvPr/>
          </p:nvSpPr>
          <p:spPr>
            <a:xfrm>
              <a:off x="0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2" name="Freeform 22"/>
            <p:cNvSpPr/>
            <p:nvPr/>
          </p:nvSpPr>
          <p:spPr>
            <a:xfrm>
              <a:off x="8173186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3" name="Freeform 23"/>
            <p:cNvSpPr/>
            <p:nvPr/>
          </p:nvSpPr>
          <p:spPr>
            <a:xfrm>
              <a:off x="16346373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4" name="Freeform 24"/>
            <p:cNvSpPr/>
            <p:nvPr/>
          </p:nvSpPr>
          <p:spPr>
            <a:xfrm>
              <a:off x="4086593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5" name="Freeform 25"/>
            <p:cNvSpPr/>
            <p:nvPr/>
          </p:nvSpPr>
          <p:spPr>
            <a:xfrm>
              <a:off x="12259779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6" name="Freeform 26"/>
            <p:cNvSpPr/>
            <p:nvPr/>
          </p:nvSpPr>
          <p:spPr>
            <a:xfrm>
              <a:off x="20432966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id="27" name="Group 27"/>
          <p:cNvGrpSpPr/>
          <p:nvPr/>
        </p:nvGrpSpPr>
        <p:grpSpPr>
          <a:xfrm>
            <a:off x="1028700" y="1028700"/>
            <a:ext cx="16230600" cy="8414630"/>
            <a:chOff x="0" y="0"/>
            <a:chExt cx="7599513" cy="3939909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7599513" cy="3939909"/>
            </a:xfrm>
            <a:custGeom>
              <a:avLst/>
              <a:gdLst/>
              <a:ahLst/>
              <a:cxnLst/>
              <a:rect l="l" t="t" r="r" b="b"/>
              <a:pathLst>
                <a:path w="7599513" h="3939909">
                  <a:moveTo>
                    <a:pt x="13833" y="0"/>
                  </a:moveTo>
                  <a:lnTo>
                    <a:pt x="7585680" y="0"/>
                  </a:lnTo>
                  <a:cubicBezTo>
                    <a:pt x="7593319" y="0"/>
                    <a:pt x="7599513" y="6193"/>
                    <a:pt x="7599513" y="13833"/>
                  </a:cubicBezTo>
                  <a:lnTo>
                    <a:pt x="7599513" y="3926076"/>
                  </a:lnTo>
                  <a:cubicBezTo>
                    <a:pt x="7599513" y="3933716"/>
                    <a:pt x="7593319" y="3939909"/>
                    <a:pt x="7585680" y="3939909"/>
                  </a:cubicBezTo>
                  <a:lnTo>
                    <a:pt x="13833" y="3939909"/>
                  </a:lnTo>
                  <a:cubicBezTo>
                    <a:pt x="6193" y="3939909"/>
                    <a:pt x="0" y="3933716"/>
                    <a:pt x="0" y="3926076"/>
                  </a:cubicBezTo>
                  <a:lnTo>
                    <a:pt x="0" y="13833"/>
                  </a:lnTo>
                  <a:cubicBezTo>
                    <a:pt x="0" y="6193"/>
                    <a:pt x="6193" y="0"/>
                    <a:pt x="13833" y="0"/>
                  </a:cubicBezTo>
                  <a:close/>
                </a:path>
              </a:pathLst>
            </a:custGeom>
            <a:solidFill>
              <a:srgbClr val="FDF7F2"/>
            </a:solidFill>
            <a:ln w="28575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id="29" name="TextBox 29"/>
            <p:cNvSpPr txBox="1"/>
            <p:nvPr/>
          </p:nvSpPr>
          <p:spPr>
            <a:xfrm>
              <a:off x="0" y="-19050"/>
              <a:ext cx="7599513" cy="3958959"/>
            </a:xfrm>
            <a:prstGeom prst="rect">
              <a:avLst/>
            </a:prstGeom>
          </p:spPr>
          <p:txBody>
            <a:bodyPr lIns="28575" tIns="28575" rIns="28575" bIns="28575" rtlCol="0" anchor="ctr"/>
            <a:lstStyle/>
            <a:p>
              <a:pPr marL="0" lvl="0" indent="0" algn="ctr">
                <a:lnSpc>
                  <a:spcPts val="149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11108737" y="1116828"/>
            <a:ext cx="5987274" cy="1586643"/>
            <a:chOff x="0" y="0"/>
            <a:chExt cx="1417215" cy="375566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1417215" cy="375566"/>
            </a:xfrm>
            <a:custGeom>
              <a:avLst/>
              <a:gdLst/>
              <a:ahLst/>
              <a:cxnLst/>
              <a:rect l="l" t="t" r="r" b="b"/>
              <a:pathLst>
                <a:path w="1417215" h="375566">
                  <a:moveTo>
                    <a:pt x="29740" y="0"/>
                  </a:moveTo>
                  <a:lnTo>
                    <a:pt x="1387474" y="0"/>
                  </a:lnTo>
                  <a:cubicBezTo>
                    <a:pt x="1395362" y="0"/>
                    <a:pt x="1402927" y="3133"/>
                    <a:pt x="1408504" y="8711"/>
                  </a:cubicBezTo>
                  <a:cubicBezTo>
                    <a:pt x="1414082" y="14288"/>
                    <a:pt x="1417215" y="21853"/>
                    <a:pt x="1417215" y="29740"/>
                  </a:cubicBezTo>
                  <a:lnTo>
                    <a:pt x="1417215" y="345825"/>
                  </a:lnTo>
                  <a:cubicBezTo>
                    <a:pt x="1417215" y="353713"/>
                    <a:pt x="1414082" y="361277"/>
                    <a:pt x="1408504" y="366855"/>
                  </a:cubicBezTo>
                  <a:cubicBezTo>
                    <a:pt x="1402927" y="372432"/>
                    <a:pt x="1395362" y="375566"/>
                    <a:pt x="1387474" y="375566"/>
                  </a:cubicBezTo>
                  <a:lnTo>
                    <a:pt x="29740" y="375566"/>
                  </a:lnTo>
                  <a:cubicBezTo>
                    <a:pt x="21853" y="375566"/>
                    <a:pt x="14288" y="372432"/>
                    <a:pt x="8711" y="366855"/>
                  </a:cubicBezTo>
                  <a:cubicBezTo>
                    <a:pt x="3133" y="361277"/>
                    <a:pt x="0" y="353713"/>
                    <a:pt x="0" y="345825"/>
                  </a:cubicBezTo>
                  <a:lnTo>
                    <a:pt x="0" y="29740"/>
                  </a:lnTo>
                  <a:cubicBezTo>
                    <a:pt x="0" y="21853"/>
                    <a:pt x="3133" y="14288"/>
                    <a:pt x="8711" y="8711"/>
                  </a:cubicBezTo>
                  <a:cubicBezTo>
                    <a:pt x="14288" y="3133"/>
                    <a:pt x="21853" y="0"/>
                    <a:pt x="29740" y="0"/>
                  </a:cubicBezTo>
                  <a:close/>
                </a:path>
              </a:pathLst>
            </a:custGeom>
            <a:blipFill>
              <a:blip r:embed="rId4"/>
              <a:stretch>
                <a:fillRect t="-4004" b="-4004"/>
              </a:stretch>
            </a:blipFill>
            <a:ln w="19050" cap="rnd">
              <a:solidFill>
                <a:srgbClr val="FDF7F2"/>
              </a:solidFill>
              <a:prstDash val="solid"/>
              <a:round/>
            </a:ln>
          </p:spPr>
        </p:sp>
      </p:grpSp>
      <p:sp>
        <p:nvSpPr>
          <p:cNvPr id="32" name="TextBox 32"/>
          <p:cNvSpPr txBox="1"/>
          <p:nvPr/>
        </p:nvSpPr>
        <p:spPr>
          <a:xfrm>
            <a:off x="2444661" y="1900625"/>
            <a:ext cx="5075576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5000">
                <a:solidFill>
                  <a:srgbClr val="40352D"/>
                </a:solidFill>
                <a:latin typeface="Tlab 라곰 Bold"/>
                <a:ea typeface="Tlab 라곰 Bold"/>
                <a:cs typeface="Tlab 라곰 Bold"/>
                <a:sym typeface="Tlab 라곰 Bold"/>
              </a:rPr>
              <a:t>기능에따른 요구사항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2444661" y="3104769"/>
            <a:ext cx="13056916" cy="5436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523"/>
              </a:lnSpc>
              <a:spcBef>
                <a:spcPct val="0"/>
              </a:spcBef>
            </a:pPr>
            <a:endParaRPr/>
          </a:p>
        </p:txBody>
      </p:sp>
      <p:sp>
        <p:nvSpPr>
          <p:cNvPr id="34" name="TextBox 34"/>
          <p:cNvSpPr txBox="1"/>
          <p:nvPr/>
        </p:nvSpPr>
        <p:spPr>
          <a:xfrm>
            <a:off x="2444661" y="3114294"/>
            <a:ext cx="13056916" cy="542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900"/>
              </a:lnSpc>
            </a:pPr>
            <a:r>
              <a:rPr lang="en-US" sz="2500">
                <a:solidFill>
                  <a:srgbClr val="40352D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11. 한 회원은 한 종류의 펫을 여러 마리 등록할 수 있으며, </a:t>
            </a:r>
          </a:p>
          <a:p>
            <a:pPr algn="just">
              <a:lnSpc>
                <a:spcPts val="3900"/>
              </a:lnSpc>
            </a:pPr>
            <a:r>
              <a:rPr lang="en-US" sz="2500">
                <a:solidFill>
                  <a:srgbClr val="40352D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    같은 종류의 펫을 여러 회원이 등록할 수 있다.</a:t>
            </a:r>
          </a:p>
          <a:p>
            <a:pPr algn="just">
              <a:lnSpc>
                <a:spcPts val="3900"/>
              </a:lnSpc>
            </a:pPr>
            <a:r>
              <a:rPr lang="en-US" sz="2500">
                <a:solidFill>
                  <a:srgbClr val="40352D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12. 회원탈퇴 시 탈퇴한 회원이 지닌 펫의 정보도 같이 삭제한다. (ON DELETE CASCADE)</a:t>
            </a:r>
          </a:p>
          <a:p>
            <a:pPr algn="just">
              <a:lnSpc>
                <a:spcPts val="3900"/>
              </a:lnSpc>
            </a:pPr>
            <a:r>
              <a:rPr lang="en-US" sz="2500">
                <a:solidFill>
                  <a:srgbClr val="40352D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13. 상품 등록 시 이름은 필수로 입력해야한다. (NOT NULL)</a:t>
            </a:r>
          </a:p>
          <a:p>
            <a:pPr algn="just">
              <a:lnSpc>
                <a:spcPts val="3900"/>
              </a:lnSpc>
            </a:pPr>
            <a:r>
              <a:rPr lang="en-US" sz="2500">
                <a:solidFill>
                  <a:srgbClr val="40352D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14. 상품 등록 시 가격, 갯수의 기본값은 1을 저장한다. (DEFAULT)</a:t>
            </a:r>
          </a:p>
          <a:p>
            <a:pPr algn="just">
              <a:lnSpc>
                <a:spcPts val="3900"/>
              </a:lnSpc>
            </a:pPr>
            <a:r>
              <a:rPr lang="en-US" sz="2500">
                <a:solidFill>
                  <a:srgbClr val="40352D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15. 상품 가격의 기본 단위는 천이며, 백원까지도 입력이 가능하다. (1=천 / 0.1=백)</a:t>
            </a:r>
          </a:p>
          <a:p>
            <a:pPr algn="just">
              <a:lnSpc>
                <a:spcPts val="3900"/>
              </a:lnSpc>
            </a:pPr>
            <a:r>
              <a:rPr lang="en-US" sz="2500">
                <a:solidFill>
                  <a:srgbClr val="40352D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16. 상품 등록일은 현재 날짜(년월일)을 기록한다. (sysdate)</a:t>
            </a:r>
          </a:p>
          <a:p>
            <a:pPr algn="just">
              <a:lnSpc>
                <a:spcPts val="3900"/>
              </a:lnSpc>
            </a:pPr>
            <a:r>
              <a:rPr lang="en-US" sz="2500">
                <a:solidFill>
                  <a:srgbClr val="40352D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17. 상품은 상품 번호로 식별한다. (PRIMARY KEY)</a:t>
            </a:r>
          </a:p>
          <a:p>
            <a:pPr algn="just">
              <a:lnSpc>
                <a:spcPts val="3900"/>
              </a:lnSpc>
            </a:pPr>
            <a:r>
              <a:rPr lang="en-US" sz="2500">
                <a:solidFill>
                  <a:srgbClr val="40352D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18. 한 회원은 여러 상품을 등록할 수 있다.</a:t>
            </a:r>
          </a:p>
          <a:p>
            <a:pPr algn="just">
              <a:lnSpc>
                <a:spcPts val="3900"/>
              </a:lnSpc>
            </a:pPr>
            <a:r>
              <a:rPr lang="en-US" sz="2500">
                <a:solidFill>
                  <a:srgbClr val="40352D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19. 펫을 등록한 회원만 상품을 등록할 수 있다.</a:t>
            </a:r>
          </a:p>
          <a:p>
            <a:pPr algn="just">
              <a:lnSpc>
                <a:spcPts val="3900"/>
              </a:lnSpc>
              <a:spcBef>
                <a:spcPct val="0"/>
              </a:spcBef>
            </a:pPr>
            <a:r>
              <a:rPr lang="en-US" sz="2500">
                <a:solidFill>
                  <a:srgbClr val="40352D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20. 펫과 상품은 같은 종류의 펫으로 검색이 가능하다.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4895" y="-986755"/>
            <a:ext cx="18397789" cy="12260510"/>
            <a:chOff x="0" y="0"/>
            <a:chExt cx="24530386" cy="1634734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8173186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5" name="Freeform 5"/>
            <p:cNvSpPr/>
            <p:nvPr/>
          </p:nvSpPr>
          <p:spPr>
            <a:xfrm>
              <a:off x="16346373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6" name="Freeform 6"/>
            <p:cNvSpPr/>
            <p:nvPr/>
          </p:nvSpPr>
          <p:spPr>
            <a:xfrm>
              <a:off x="4086593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7" name="Freeform 7"/>
            <p:cNvSpPr/>
            <p:nvPr/>
          </p:nvSpPr>
          <p:spPr>
            <a:xfrm>
              <a:off x="12259779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8" name="Freeform 8"/>
            <p:cNvSpPr/>
            <p:nvPr/>
          </p:nvSpPr>
          <p:spPr>
            <a:xfrm>
              <a:off x="20432966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9" name="Freeform 9"/>
            <p:cNvSpPr/>
            <p:nvPr/>
          </p:nvSpPr>
          <p:spPr>
            <a:xfrm>
              <a:off x="0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0" name="Freeform 10"/>
            <p:cNvSpPr/>
            <p:nvPr/>
          </p:nvSpPr>
          <p:spPr>
            <a:xfrm>
              <a:off x="8173186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1" name="Freeform 11"/>
            <p:cNvSpPr/>
            <p:nvPr/>
          </p:nvSpPr>
          <p:spPr>
            <a:xfrm>
              <a:off x="16346373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2" name="Freeform 12"/>
            <p:cNvSpPr/>
            <p:nvPr/>
          </p:nvSpPr>
          <p:spPr>
            <a:xfrm>
              <a:off x="4086593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3" name="Freeform 13"/>
            <p:cNvSpPr/>
            <p:nvPr/>
          </p:nvSpPr>
          <p:spPr>
            <a:xfrm>
              <a:off x="12259779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4" name="Freeform 14"/>
            <p:cNvSpPr/>
            <p:nvPr/>
          </p:nvSpPr>
          <p:spPr>
            <a:xfrm>
              <a:off x="20432966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5" name="Freeform 15"/>
            <p:cNvSpPr/>
            <p:nvPr/>
          </p:nvSpPr>
          <p:spPr>
            <a:xfrm>
              <a:off x="0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6" name="Freeform 16"/>
            <p:cNvSpPr/>
            <p:nvPr/>
          </p:nvSpPr>
          <p:spPr>
            <a:xfrm>
              <a:off x="8173186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7" name="Freeform 17"/>
            <p:cNvSpPr/>
            <p:nvPr/>
          </p:nvSpPr>
          <p:spPr>
            <a:xfrm>
              <a:off x="16346373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8" name="Freeform 18"/>
            <p:cNvSpPr/>
            <p:nvPr/>
          </p:nvSpPr>
          <p:spPr>
            <a:xfrm>
              <a:off x="4086593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9" name="Freeform 19"/>
            <p:cNvSpPr/>
            <p:nvPr/>
          </p:nvSpPr>
          <p:spPr>
            <a:xfrm>
              <a:off x="12259779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0" name="Freeform 20"/>
            <p:cNvSpPr/>
            <p:nvPr/>
          </p:nvSpPr>
          <p:spPr>
            <a:xfrm>
              <a:off x="20432966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1" name="Freeform 21"/>
            <p:cNvSpPr/>
            <p:nvPr/>
          </p:nvSpPr>
          <p:spPr>
            <a:xfrm>
              <a:off x="0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2" name="Freeform 22"/>
            <p:cNvSpPr/>
            <p:nvPr/>
          </p:nvSpPr>
          <p:spPr>
            <a:xfrm>
              <a:off x="8173186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3" name="Freeform 23"/>
            <p:cNvSpPr/>
            <p:nvPr/>
          </p:nvSpPr>
          <p:spPr>
            <a:xfrm>
              <a:off x="16346373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4" name="Freeform 24"/>
            <p:cNvSpPr/>
            <p:nvPr/>
          </p:nvSpPr>
          <p:spPr>
            <a:xfrm>
              <a:off x="4086593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5" name="Freeform 25"/>
            <p:cNvSpPr/>
            <p:nvPr/>
          </p:nvSpPr>
          <p:spPr>
            <a:xfrm>
              <a:off x="12259779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6" name="Freeform 26"/>
            <p:cNvSpPr/>
            <p:nvPr/>
          </p:nvSpPr>
          <p:spPr>
            <a:xfrm>
              <a:off x="20432966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id="27" name="Group 27"/>
          <p:cNvGrpSpPr/>
          <p:nvPr/>
        </p:nvGrpSpPr>
        <p:grpSpPr>
          <a:xfrm>
            <a:off x="1028700" y="1028700"/>
            <a:ext cx="16230600" cy="8414630"/>
            <a:chOff x="0" y="0"/>
            <a:chExt cx="7599513" cy="3939909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7599513" cy="3939909"/>
            </a:xfrm>
            <a:custGeom>
              <a:avLst/>
              <a:gdLst/>
              <a:ahLst/>
              <a:cxnLst/>
              <a:rect l="l" t="t" r="r" b="b"/>
              <a:pathLst>
                <a:path w="7599513" h="3939909">
                  <a:moveTo>
                    <a:pt x="13833" y="0"/>
                  </a:moveTo>
                  <a:lnTo>
                    <a:pt x="7585680" y="0"/>
                  </a:lnTo>
                  <a:cubicBezTo>
                    <a:pt x="7593319" y="0"/>
                    <a:pt x="7599513" y="6193"/>
                    <a:pt x="7599513" y="13833"/>
                  </a:cubicBezTo>
                  <a:lnTo>
                    <a:pt x="7599513" y="3926076"/>
                  </a:lnTo>
                  <a:cubicBezTo>
                    <a:pt x="7599513" y="3933716"/>
                    <a:pt x="7593319" y="3939909"/>
                    <a:pt x="7585680" y="3939909"/>
                  </a:cubicBezTo>
                  <a:lnTo>
                    <a:pt x="13833" y="3939909"/>
                  </a:lnTo>
                  <a:cubicBezTo>
                    <a:pt x="6193" y="3939909"/>
                    <a:pt x="0" y="3933716"/>
                    <a:pt x="0" y="3926076"/>
                  </a:cubicBezTo>
                  <a:lnTo>
                    <a:pt x="0" y="13833"/>
                  </a:lnTo>
                  <a:cubicBezTo>
                    <a:pt x="0" y="6193"/>
                    <a:pt x="6193" y="0"/>
                    <a:pt x="13833" y="0"/>
                  </a:cubicBezTo>
                  <a:close/>
                </a:path>
              </a:pathLst>
            </a:custGeom>
            <a:solidFill>
              <a:srgbClr val="FDF7F2"/>
            </a:solidFill>
            <a:ln w="28575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id="29" name="TextBox 29"/>
            <p:cNvSpPr txBox="1"/>
            <p:nvPr/>
          </p:nvSpPr>
          <p:spPr>
            <a:xfrm>
              <a:off x="0" y="-19050"/>
              <a:ext cx="7599513" cy="3958959"/>
            </a:xfrm>
            <a:prstGeom prst="rect">
              <a:avLst/>
            </a:prstGeom>
          </p:spPr>
          <p:txBody>
            <a:bodyPr lIns="28575" tIns="28575" rIns="28575" bIns="28575" rtlCol="0" anchor="ctr"/>
            <a:lstStyle/>
            <a:p>
              <a:pPr marL="0" lvl="0" indent="0" algn="ctr">
                <a:lnSpc>
                  <a:spcPts val="149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11108737" y="1116828"/>
            <a:ext cx="5987274" cy="1586643"/>
            <a:chOff x="0" y="0"/>
            <a:chExt cx="1417215" cy="375566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1417215" cy="375566"/>
            </a:xfrm>
            <a:custGeom>
              <a:avLst/>
              <a:gdLst/>
              <a:ahLst/>
              <a:cxnLst/>
              <a:rect l="l" t="t" r="r" b="b"/>
              <a:pathLst>
                <a:path w="1417215" h="375566">
                  <a:moveTo>
                    <a:pt x="29740" y="0"/>
                  </a:moveTo>
                  <a:lnTo>
                    <a:pt x="1387474" y="0"/>
                  </a:lnTo>
                  <a:cubicBezTo>
                    <a:pt x="1395362" y="0"/>
                    <a:pt x="1402927" y="3133"/>
                    <a:pt x="1408504" y="8711"/>
                  </a:cubicBezTo>
                  <a:cubicBezTo>
                    <a:pt x="1414082" y="14288"/>
                    <a:pt x="1417215" y="21853"/>
                    <a:pt x="1417215" y="29740"/>
                  </a:cubicBezTo>
                  <a:lnTo>
                    <a:pt x="1417215" y="345825"/>
                  </a:lnTo>
                  <a:cubicBezTo>
                    <a:pt x="1417215" y="353713"/>
                    <a:pt x="1414082" y="361277"/>
                    <a:pt x="1408504" y="366855"/>
                  </a:cubicBezTo>
                  <a:cubicBezTo>
                    <a:pt x="1402927" y="372432"/>
                    <a:pt x="1395362" y="375566"/>
                    <a:pt x="1387474" y="375566"/>
                  </a:cubicBezTo>
                  <a:lnTo>
                    <a:pt x="29740" y="375566"/>
                  </a:lnTo>
                  <a:cubicBezTo>
                    <a:pt x="21853" y="375566"/>
                    <a:pt x="14288" y="372432"/>
                    <a:pt x="8711" y="366855"/>
                  </a:cubicBezTo>
                  <a:cubicBezTo>
                    <a:pt x="3133" y="361277"/>
                    <a:pt x="0" y="353713"/>
                    <a:pt x="0" y="345825"/>
                  </a:cubicBezTo>
                  <a:lnTo>
                    <a:pt x="0" y="29740"/>
                  </a:lnTo>
                  <a:cubicBezTo>
                    <a:pt x="0" y="21853"/>
                    <a:pt x="3133" y="14288"/>
                    <a:pt x="8711" y="8711"/>
                  </a:cubicBezTo>
                  <a:cubicBezTo>
                    <a:pt x="14288" y="3133"/>
                    <a:pt x="21853" y="0"/>
                    <a:pt x="29740" y="0"/>
                  </a:cubicBezTo>
                  <a:close/>
                </a:path>
              </a:pathLst>
            </a:custGeom>
            <a:blipFill>
              <a:blip r:embed="rId4"/>
              <a:stretch>
                <a:fillRect t="-4004" b="-4004"/>
              </a:stretch>
            </a:blipFill>
            <a:ln w="19050" cap="rnd">
              <a:solidFill>
                <a:srgbClr val="FDF7F2"/>
              </a:solidFill>
              <a:prstDash val="solid"/>
              <a:round/>
            </a:ln>
          </p:spPr>
        </p:sp>
      </p:grpSp>
      <p:sp>
        <p:nvSpPr>
          <p:cNvPr id="32" name="TextBox 32"/>
          <p:cNvSpPr txBox="1"/>
          <p:nvPr/>
        </p:nvSpPr>
        <p:spPr>
          <a:xfrm>
            <a:off x="2444661" y="1900625"/>
            <a:ext cx="5075576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5000">
                <a:solidFill>
                  <a:srgbClr val="40352D"/>
                </a:solidFill>
                <a:latin typeface="Tlab 라곰 Bold"/>
                <a:ea typeface="Tlab 라곰 Bold"/>
                <a:cs typeface="Tlab 라곰 Bold"/>
                <a:sym typeface="Tlab 라곰 Bold"/>
              </a:rPr>
              <a:t>기능에따른 요구사항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2444661" y="3104769"/>
            <a:ext cx="13056916" cy="5436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523"/>
              </a:lnSpc>
              <a:spcBef>
                <a:spcPct val="0"/>
              </a:spcBef>
            </a:pPr>
            <a:endParaRPr/>
          </a:p>
        </p:txBody>
      </p:sp>
      <p:sp>
        <p:nvSpPr>
          <p:cNvPr id="34" name="TextBox 34"/>
          <p:cNvSpPr txBox="1"/>
          <p:nvPr/>
        </p:nvSpPr>
        <p:spPr>
          <a:xfrm>
            <a:off x="2444661" y="3114294"/>
            <a:ext cx="13056916" cy="542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900"/>
              </a:lnSpc>
            </a:pPr>
            <a:r>
              <a:rPr lang="en-US" sz="2500">
                <a:solidFill>
                  <a:srgbClr val="40352D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21. 회원탈퇴 시 탈퇴한 회원이 지닌 상품의 정보들도 같이 삭제한다. (ON DELETE CASCADE)</a:t>
            </a:r>
          </a:p>
          <a:p>
            <a:pPr algn="just">
              <a:lnSpc>
                <a:spcPts val="3900"/>
              </a:lnSpc>
            </a:pPr>
            <a:r>
              <a:rPr lang="en-US" sz="2500">
                <a:solidFill>
                  <a:srgbClr val="40352D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22. 게시글 등록 시 제목은 필수로 입력한다. (NOT NULL)</a:t>
            </a:r>
          </a:p>
          <a:p>
            <a:pPr algn="just">
              <a:lnSpc>
                <a:spcPts val="3900"/>
              </a:lnSpc>
            </a:pPr>
            <a:r>
              <a:rPr lang="en-US" sz="2500">
                <a:solidFill>
                  <a:srgbClr val="40352D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23. 게시글은 게시글 번호로 식별한다. (PRIMARY KEY)</a:t>
            </a:r>
          </a:p>
          <a:p>
            <a:pPr algn="just">
              <a:lnSpc>
                <a:spcPts val="3900"/>
              </a:lnSpc>
            </a:pPr>
            <a:r>
              <a:rPr lang="en-US" sz="2500">
                <a:solidFill>
                  <a:srgbClr val="40352D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24. 한 회원은 여러 게시글을 작성할 수 있다.</a:t>
            </a:r>
          </a:p>
          <a:p>
            <a:pPr algn="just">
              <a:lnSpc>
                <a:spcPts val="3900"/>
              </a:lnSpc>
            </a:pPr>
            <a:r>
              <a:rPr lang="en-US" sz="2500">
                <a:solidFill>
                  <a:srgbClr val="40352D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25. 게시글은 같은 종류의 펫이나 같은 지역명으로 검색이 가능하다.</a:t>
            </a:r>
          </a:p>
          <a:p>
            <a:pPr algn="just">
              <a:lnSpc>
                <a:spcPts val="3900"/>
              </a:lnSpc>
            </a:pPr>
            <a:r>
              <a:rPr lang="en-US" sz="2500">
                <a:solidFill>
                  <a:srgbClr val="40352D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26. 게시글을 작성한 회원이 회원탈퇴를 해도 게시글은 삭제되지 않는다.</a:t>
            </a:r>
          </a:p>
          <a:p>
            <a:pPr algn="just">
              <a:lnSpc>
                <a:spcPts val="3900"/>
              </a:lnSpc>
            </a:pPr>
            <a:r>
              <a:rPr lang="en-US" sz="2500">
                <a:solidFill>
                  <a:srgbClr val="40352D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27. 게시글을 작성한 회원이 해당 게시글의 내용을 수정할 수 있다.</a:t>
            </a:r>
          </a:p>
          <a:p>
            <a:pPr algn="just">
              <a:lnSpc>
                <a:spcPts val="3900"/>
              </a:lnSpc>
            </a:pPr>
            <a:r>
              <a:rPr lang="en-US" sz="2500">
                <a:solidFill>
                  <a:srgbClr val="40352D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28. 댓글 작성 시 내용은 필수로 입력한다. (NOT NULL)</a:t>
            </a:r>
          </a:p>
          <a:p>
            <a:pPr algn="just">
              <a:lnSpc>
                <a:spcPts val="3900"/>
              </a:lnSpc>
            </a:pPr>
            <a:r>
              <a:rPr lang="en-US" sz="2500">
                <a:solidFill>
                  <a:srgbClr val="40352D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29. 댓글은 댓글 번호로 식별한다. (PRIMARY KEY)</a:t>
            </a:r>
          </a:p>
          <a:p>
            <a:pPr algn="just">
              <a:lnSpc>
                <a:spcPts val="3900"/>
              </a:lnSpc>
            </a:pPr>
            <a:r>
              <a:rPr lang="en-US" sz="2500">
                <a:solidFill>
                  <a:srgbClr val="40352D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30. 한 회원은 여러 댓글을 작성할 수 있다.</a:t>
            </a:r>
          </a:p>
          <a:p>
            <a:pPr algn="just">
              <a:lnSpc>
                <a:spcPts val="3900"/>
              </a:lnSpc>
              <a:spcBef>
                <a:spcPct val="0"/>
              </a:spcBef>
            </a:pPr>
            <a:r>
              <a:rPr lang="en-US" sz="2500">
                <a:solidFill>
                  <a:srgbClr val="40352D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31. 게시글이 삭제되면 해당 게시글에 작성된 댓글들도 같이 삭제한다. (ON DELETE CASCADE)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4895" y="-986755"/>
            <a:ext cx="18397789" cy="12260510"/>
            <a:chOff x="0" y="0"/>
            <a:chExt cx="24530386" cy="1634734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8173186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5" name="Freeform 5"/>
            <p:cNvSpPr/>
            <p:nvPr/>
          </p:nvSpPr>
          <p:spPr>
            <a:xfrm>
              <a:off x="16346373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6" name="Freeform 6"/>
            <p:cNvSpPr/>
            <p:nvPr/>
          </p:nvSpPr>
          <p:spPr>
            <a:xfrm>
              <a:off x="4086593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7" name="Freeform 7"/>
            <p:cNvSpPr/>
            <p:nvPr/>
          </p:nvSpPr>
          <p:spPr>
            <a:xfrm>
              <a:off x="12259779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8" name="Freeform 8"/>
            <p:cNvSpPr/>
            <p:nvPr/>
          </p:nvSpPr>
          <p:spPr>
            <a:xfrm>
              <a:off x="20432966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9" name="Freeform 9"/>
            <p:cNvSpPr/>
            <p:nvPr/>
          </p:nvSpPr>
          <p:spPr>
            <a:xfrm>
              <a:off x="0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0" name="Freeform 10"/>
            <p:cNvSpPr/>
            <p:nvPr/>
          </p:nvSpPr>
          <p:spPr>
            <a:xfrm>
              <a:off x="8173186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1" name="Freeform 11"/>
            <p:cNvSpPr/>
            <p:nvPr/>
          </p:nvSpPr>
          <p:spPr>
            <a:xfrm>
              <a:off x="16346373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2" name="Freeform 12"/>
            <p:cNvSpPr/>
            <p:nvPr/>
          </p:nvSpPr>
          <p:spPr>
            <a:xfrm>
              <a:off x="4086593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3" name="Freeform 13"/>
            <p:cNvSpPr/>
            <p:nvPr/>
          </p:nvSpPr>
          <p:spPr>
            <a:xfrm>
              <a:off x="12259779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4" name="Freeform 14"/>
            <p:cNvSpPr/>
            <p:nvPr/>
          </p:nvSpPr>
          <p:spPr>
            <a:xfrm>
              <a:off x="20432966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5" name="Freeform 15"/>
            <p:cNvSpPr/>
            <p:nvPr/>
          </p:nvSpPr>
          <p:spPr>
            <a:xfrm>
              <a:off x="0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6" name="Freeform 16"/>
            <p:cNvSpPr/>
            <p:nvPr/>
          </p:nvSpPr>
          <p:spPr>
            <a:xfrm>
              <a:off x="8173186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7" name="Freeform 17"/>
            <p:cNvSpPr/>
            <p:nvPr/>
          </p:nvSpPr>
          <p:spPr>
            <a:xfrm>
              <a:off x="16346373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8" name="Freeform 18"/>
            <p:cNvSpPr/>
            <p:nvPr/>
          </p:nvSpPr>
          <p:spPr>
            <a:xfrm>
              <a:off x="4086593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9" name="Freeform 19"/>
            <p:cNvSpPr/>
            <p:nvPr/>
          </p:nvSpPr>
          <p:spPr>
            <a:xfrm>
              <a:off x="12259779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0" name="Freeform 20"/>
            <p:cNvSpPr/>
            <p:nvPr/>
          </p:nvSpPr>
          <p:spPr>
            <a:xfrm>
              <a:off x="20432966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1" name="Freeform 21"/>
            <p:cNvSpPr/>
            <p:nvPr/>
          </p:nvSpPr>
          <p:spPr>
            <a:xfrm>
              <a:off x="0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2" name="Freeform 22"/>
            <p:cNvSpPr/>
            <p:nvPr/>
          </p:nvSpPr>
          <p:spPr>
            <a:xfrm>
              <a:off x="8173186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3" name="Freeform 23"/>
            <p:cNvSpPr/>
            <p:nvPr/>
          </p:nvSpPr>
          <p:spPr>
            <a:xfrm>
              <a:off x="16346373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4" name="Freeform 24"/>
            <p:cNvSpPr/>
            <p:nvPr/>
          </p:nvSpPr>
          <p:spPr>
            <a:xfrm>
              <a:off x="4086593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5" name="Freeform 25"/>
            <p:cNvSpPr/>
            <p:nvPr/>
          </p:nvSpPr>
          <p:spPr>
            <a:xfrm>
              <a:off x="12259779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6" name="Freeform 26"/>
            <p:cNvSpPr/>
            <p:nvPr/>
          </p:nvSpPr>
          <p:spPr>
            <a:xfrm>
              <a:off x="20432966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id="27" name="Group 27"/>
          <p:cNvGrpSpPr/>
          <p:nvPr/>
        </p:nvGrpSpPr>
        <p:grpSpPr>
          <a:xfrm>
            <a:off x="1028700" y="1028700"/>
            <a:ext cx="16230600" cy="8414630"/>
            <a:chOff x="0" y="0"/>
            <a:chExt cx="7599513" cy="3939909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7599513" cy="3939909"/>
            </a:xfrm>
            <a:custGeom>
              <a:avLst/>
              <a:gdLst/>
              <a:ahLst/>
              <a:cxnLst/>
              <a:rect l="l" t="t" r="r" b="b"/>
              <a:pathLst>
                <a:path w="7599513" h="3939909">
                  <a:moveTo>
                    <a:pt x="13833" y="0"/>
                  </a:moveTo>
                  <a:lnTo>
                    <a:pt x="7585680" y="0"/>
                  </a:lnTo>
                  <a:cubicBezTo>
                    <a:pt x="7593319" y="0"/>
                    <a:pt x="7599513" y="6193"/>
                    <a:pt x="7599513" y="13833"/>
                  </a:cubicBezTo>
                  <a:lnTo>
                    <a:pt x="7599513" y="3926076"/>
                  </a:lnTo>
                  <a:cubicBezTo>
                    <a:pt x="7599513" y="3933716"/>
                    <a:pt x="7593319" y="3939909"/>
                    <a:pt x="7585680" y="3939909"/>
                  </a:cubicBezTo>
                  <a:lnTo>
                    <a:pt x="13833" y="3939909"/>
                  </a:lnTo>
                  <a:cubicBezTo>
                    <a:pt x="6193" y="3939909"/>
                    <a:pt x="0" y="3933716"/>
                    <a:pt x="0" y="3926076"/>
                  </a:cubicBezTo>
                  <a:lnTo>
                    <a:pt x="0" y="13833"/>
                  </a:lnTo>
                  <a:cubicBezTo>
                    <a:pt x="0" y="6193"/>
                    <a:pt x="6193" y="0"/>
                    <a:pt x="13833" y="0"/>
                  </a:cubicBezTo>
                  <a:close/>
                </a:path>
              </a:pathLst>
            </a:custGeom>
            <a:solidFill>
              <a:srgbClr val="FDF7F2"/>
            </a:solidFill>
            <a:ln w="28575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id="29" name="TextBox 29"/>
            <p:cNvSpPr txBox="1"/>
            <p:nvPr/>
          </p:nvSpPr>
          <p:spPr>
            <a:xfrm>
              <a:off x="0" y="-19050"/>
              <a:ext cx="7599513" cy="3958959"/>
            </a:xfrm>
            <a:prstGeom prst="rect">
              <a:avLst/>
            </a:prstGeom>
          </p:spPr>
          <p:txBody>
            <a:bodyPr lIns="28575" tIns="28575" rIns="28575" bIns="28575" rtlCol="0" anchor="ctr"/>
            <a:lstStyle/>
            <a:p>
              <a:pPr marL="0" lvl="0" indent="0" algn="ctr">
                <a:lnSpc>
                  <a:spcPts val="149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1104627" y="4297205"/>
            <a:ext cx="3791618" cy="846295"/>
            <a:chOff x="0" y="0"/>
            <a:chExt cx="1682630" cy="375566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1682630" cy="375566"/>
            </a:xfrm>
            <a:custGeom>
              <a:avLst/>
              <a:gdLst/>
              <a:ahLst/>
              <a:cxnLst/>
              <a:rect l="l" t="t" r="r" b="b"/>
              <a:pathLst>
                <a:path w="1682630" h="375566">
                  <a:moveTo>
                    <a:pt x="46963" y="0"/>
                  </a:moveTo>
                  <a:lnTo>
                    <a:pt x="1635667" y="0"/>
                  </a:lnTo>
                  <a:cubicBezTo>
                    <a:pt x="1648123" y="0"/>
                    <a:pt x="1660068" y="4948"/>
                    <a:pt x="1668875" y="13755"/>
                  </a:cubicBezTo>
                  <a:cubicBezTo>
                    <a:pt x="1677682" y="22562"/>
                    <a:pt x="1682630" y="34507"/>
                    <a:pt x="1682630" y="46963"/>
                  </a:cubicBezTo>
                  <a:lnTo>
                    <a:pt x="1682630" y="328603"/>
                  </a:lnTo>
                  <a:cubicBezTo>
                    <a:pt x="1682630" y="341058"/>
                    <a:pt x="1677682" y="353003"/>
                    <a:pt x="1668875" y="361811"/>
                  </a:cubicBezTo>
                  <a:cubicBezTo>
                    <a:pt x="1660068" y="370618"/>
                    <a:pt x="1648123" y="375566"/>
                    <a:pt x="1635667" y="375566"/>
                  </a:cubicBezTo>
                  <a:lnTo>
                    <a:pt x="46963" y="375566"/>
                  </a:lnTo>
                  <a:cubicBezTo>
                    <a:pt x="34507" y="375566"/>
                    <a:pt x="22562" y="370618"/>
                    <a:pt x="13755" y="361811"/>
                  </a:cubicBezTo>
                  <a:cubicBezTo>
                    <a:pt x="4948" y="353003"/>
                    <a:pt x="0" y="341058"/>
                    <a:pt x="0" y="328603"/>
                  </a:cubicBezTo>
                  <a:lnTo>
                    <a:pt x="0" y="46963"/>
                  </a:lnTo>
                  <a:cubicBezTo>
                    <a:pt x="0" y="34507"/>
                    <a:pt x="4948" y="22562"/>
                    <a:pt x="13755" y="13755"/>
                  </a:cubicBezTo>
                  <a:cubicBezTo>
                    <a:pt x="22562" y="4948"/>
                    <a:pt x="34507" y="0"/>
                    <a:pt x="46963" y="0"/>
                  </a:cubicBezTo>
                  <a:close/>
                </a:path>
              </a:pathLst>
            </a:custGeom>
            <a:blipFill>
              <a:blip r:embed="rId4"/>
              <a:stretch>
                <a:fillRect t="-14118" b="-14118"/>
              </a:stretch>
            </a:blipFill>
            <a:ln w="19050" cap="rnd">
              <a:solidFill>
                <a:srgbClr val="FDF7F2"/>
              </a:solidFill>
              <a:prstDash val="solid"/>
              <a:round/>
            </a:ln>
          </p:spPr>
        </p:sp>
      </p:grpSp>
      <p:sp>
        <p:nvSpPr>
          <p:cNvPr id="32" name="TextBox 32"/>
          <p:cNvSpPr txBox="1"/>
          <p:nvPr/>
        </p:nvSpPr>
        <p:spPr>
          <a:xfrm>
            <a:off x="2282530" y="4845490"/>
            <a:ext cx="1435812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5000">
                <a:solidFill>
                  <a:srgbClr val="40352D"/>
                </a:solidFill>
                <a:latin typeface="Tlab 라곰 Bold"/>
                <a:ea typeface="Tlab 라곰 Bold"/>
                <a:cs typeface="Tlab 라곰 Bold"/>
                <a:sym typeface="Tlab 라곰 Bold"/>
              </a:rPr>
              <a:t>ERD</a:t>
            </a:r>
          </a:p>
        </p:txBody>
      </p:sp>
      <p:sp>
        <p:nvSpPr>
          <p:cNvPr id="33" name="Freeform 33"/>
          <p:cNvSpPr/>
          <p:nvPr/>
        </p:nvSpPr>
        <p:spPr>
          <a:xfrm>
            <a:off x="5139402" y="1105513"/>
            <a:ext cx="11339453" cy="8261004"/>
          </a:xfrm>
          <a:custGeom>
            <a:avLst/>
            <a:gdLst/>
            <a:ahLst/>
            <a:cxnLst/>
            <a:rect l="l" t="t" r="r" b="b"/>
            <a:pathLst>
              <a:path w="11339453" h="8261004">
                <a:moveTo>
                  <a:pt x="0" y="0"/>
                </a:moveTo>
                <a:lnTo>
                  <a:pt x="11339453" y="0"/>
                </a:lnTo>
                <a:lnTo>
                  <a:pt x="11339453" y="8261004"/>
                </a:lnTo>
                <a:lnTo>
                  <a:pt x="0" y="826100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98" t="-1627" b="-1627"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4895" y="-986755"/>
            <a:ext cx="18397789" cy="12260510"/>
            <a:chOff x="0" y="0"/>
            <a:chExt cx="24530386" cy="1634734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8173186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5" name="Freeform 5"/>
            <p:cNvSpPr/>
            <p:nvPr/>
          </p:nvSpPr>
          <p:spPr>
            <a:xfrm>
              <a:off x="16346373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6" name="Freeform 6"/>
            <p:cNvSpPr/>
            <p:nvPr/>
          </p:nvSpPr>
          <p:spPr>
            <a:xfrm>
              <a:off x="4086593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7" name="Freeform 7"/>
            <p:cNvSpPr/>
            <p:nvPr/>
          </p:nvSpPr>
          <p:spPr>
            <a:xfrm>
              <a:off x="12259779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8" name="Freeform 8"/>
            <p:cNvSpPr/>
            <p:nvPr/>
          </p:nvSpPr>
          <p:spPr>
            <a:xfrm>
              <a:off x="20432966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9" name="Freeform 9"/>
            <p:cNvSpPr/>
            <p:nvPr/>
          </p:nvSpPr>
          <p:spPr>
            <a:xfrm>
              <a:off x="0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0" name="Freeform 10"/>
            <p:cNvSpPr/>
            <p:nvPr/>
          </p:nvSpPr>
          <p:spPr>
            <a:xfrm>
              <a:off x="8173186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1" name="Freeform 11"/>
            <p:cNvSpPr/>
            <p:nvPr/>
          </p:nvSpPr>
          <p:spPr>
            <a:xfrm>
              <a:off x="16346373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2" name="Freeform 12"/>
            <p:cNvSpPr/>
            <p:nvPr/>
          </p:nvSpPr>
          <p:spPr>
            <a:xfrm>
              <a:off x="4086593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3" name="Freeform 13"/>
            <p:cNvSpPr/>
            <p:nvPr/>
          </p:nvSpPr>
          <p:spPr>
            <a:xfrm>
              <a:off x="12259779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4" name="Freeform 14"/>
            <p:cNvSpPr/>
            <p:nvPr/>
          </p:nvSpPr>
          <p:spPr>
            <a:xfrm>
              <a:off x="20432966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5" name="Freeform 15"/>
            <p:cNvSpPr/>
            <p:nvPr/>
          </p:nvSpPr>
          <p:spPr>
            <a:xfrm>
              <a:off x="0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6" name="Freeform 16"/>
            <p:cNvSpPr/>
            <p:nvPr/>
          </p:nvSpPr>
          <p:spPr>
            <a:xfrm>
              <a:off x="8173186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7" name="Freeform 17"/>
            <p:cNvSpPr/>
            <p:nvPr/>
          </p:nvSpPr>
          <p:spPr>
            <a:xfrm>
              <a:off x="16346373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8" name="Freeform 18"/>
            <p:cNvSpPr/>
            <p:nvPr/>
          </p:nvSpPr>
          <p:spPr>
            <a:xfrm>
              <a:off x="4086593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9" name="Freeform 19"/>
            <p:cNvSpPr/>
            <p:nvPr/>
          </p:nvSpPr>
          <p:spPr>
            <a:xfrm>
              <a:off x="12259779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0" name="Freeform 20"/>
            <p:cNvSpPr/>
            <p:nvPr/>
          </p:nvSpPr>
          <p:spPr>
            <a:xfrm>
              <a:off x="20432966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1" name="Freeform 21"/>
            <p:cNvSpPr/>
            <p:nvPr/>
          </p:nvSpPr>
          <p:spPr>
            <a:xfrm>
              <a:off x="0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2" name="Freeform 22"/>
            <p:cNvSpPr/>
            <p:nvPr/>
          </p:nvSpPr>
          <p:spPr>
            <a:xfrm>
              <a:off x="8173186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3" name="Freeform 23"/>
            <p:cNvSpPr/>
            <p:nvPr/>
          </p:nvSpPr>
          <p:spPr>
            <a:xfrm>
              <a:off x="16346373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4" name="Freeform 24"/>
            <p:cNvSpPr/>
            <p:nvPr/>
          </p:nvSpPr>
          <p:spPr>
            <a:xfrm>
              <a:off x="4086593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5" name="Freeform 25"/>
            <p:cNvSpPr/>
            <p:nvPr/>
          </p:nvSpPr>
          <p:spPr>
            <a:xfrm>
              <a:off x="12259779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6" name="Freeform 26"/>
            <p:cNvSpPr/>
            <p:nvPr/>
          </p:nvSpPr>
          <p:spPr>
            <a:xfrm>
              <a:off x="20432966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id="27" name="Group 27"/>
          <p:cNvGrpSpPr/>
          <p:nvPr/>
        </p:nvGrpSpPr>
        <p:grpSpPr>
          <a:xfrm>
            <a:off x="1028700" y="1028700"/>
            <a:ext cx="16230600" cy="8414630"/>
            <a:chOff x="0" y="0"/>
            <a:chExt cx="7599513" cy="3939909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7599513" cy="3939909"/>
            </a:xfrm>
            <a:custGeom>
              <a:avLst/>
              <a:gdLst/>
              <a:ahLst/>
              <a:cxnLst/>
              <a:rect l="l" t="t" r="r" b="b"/>
              <a:pathLst>
                <a:path w="7599513" h="3939909">
                  <a:moveTo>
                    <a:pt x="13833" y="0"/>
                  </a:moveTo>
                  <a:lnTo>
                    <a:pt x="7585680" y="0"/>
                  </a:lnTo>
                  <a:cubicBezTo>
                    <a:pt x="7593319" y="0"/>
                    <a:pt x="7599513" y="6193"/>
                    <a:pt x="7599513" y="13833"/>
                  </a:cubicBezTo>
                  <a:lnTo>
                    <a:pt x="7599513" y="3926076"/>
                  </a:lnTo>
                  <a:cubicBezTo>
                    <a:pt x="7599513" y="3933716"/>
                    <a:pt x="7593319" y="3939909"/>
                    <a:pt x="7585680" y="3939909"/>
                  </a:cubicBezTo>
                  <a:lnTo>
                    <a:pt x="13833" y="3939909"/>
                  </a:lnTo>
                  <a:cubicBezTo>
                    <a:pt x="6193" y="3939909"/>
                    <a:pt x="0" y="3933716"/>
                    <a:pt x="0" y="3926076"/>
                  </a:cubicBezTo>
                  <a:lnTo>
                    <a:pt x="0" y="13833"/>
                  </a:lnTo>
                  <a:cubicBezTo>
                    <a:pt x="0" y="6193"/>
                    <a:pt x="6193" y="0"/>
                    <a:pt x="13833" y="0"/>
                  </a:cubicBezTo>
                  <a:close/>
                </a:path>
              </a:pathLst>
            </a:custGeom>
            <a:solidFill>
              <a:srgbClr val="FDF7F2"/>
            </a:solidFill>
            <a:ln w="28575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id="29" name="TextBox 29"/>
            <p:cNvSpPr txBox="1"/>
            <p:nvPr/>
          </p:nvSpPr>
          <p:spPr>
            <a:xfrm>
              <a:off x="0" y="-19050"/>
              <a:ext cx="7599513" cy="3958959"/>
            </a:xfrm>
            <a:prstGeom prst="rect">
              <a:avLst/>
            </a:prstGeom>
          </p:spPr>
          <p:txBody>
            <a:bodyPr lIns="28575" tIns="28575" rIns="28575" bIns="28575" rtlCol="0" anchor="ctr"/>
            <a:lstStyle/>
            <a:p>
              <a:pPr marL="0" lvl="0" indent="0" algn="ctr">
                <a:lnSpc>
                  <a:spcPts val="149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11108737" y="1116828"/>
            <a:ext cx="5987274" cy="1586643"/>
            <a:chOff x="0" y="0"/>
            <a:chExt cx="1417215" cy="375566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1417215" cy="375566"/>
            </a:xfrm>
            <a:custGeom>
              <a:avLst/>
              <a:gdLst/>
              <a:ahLst/>
              <a:cxnLst/>
              <a:rect l="l" t="t" r="r" b="b"/>
              <a:pathLst>
                <a:path w="1417215" h="375566">
                  <a:moveTo>
                    <a:pt x="29740" y="0"/>
                  </a:moveTo>
                  <a:lnTo>
                    <a:pt x="1387474" y="0"/>
                  </a:lnTo>
                  <a:cubicBezTo>
                    <a:pt x="1395362" y="0"/>
                    <a:pt x="1402927" y="3133"/>
                    <a:pt x="1408504" y="8711"/>
                  </a:cubicBezTo>
                  <a:cubicBezTo>
                    <a:pt x="1414082" y="14288"/>
                    <a:pt x="1417215" y="21853"/>
                    <a:pt x="1417215" y="29740"/>
                  </a:cubicBezTo>
                  <a:lnTo>
                    <a:pt x="1417215" y="345825"/>
                  </a:lnTo>
                  <a:cubicBezTo>
                    <a:pt x="1417215" y="353713"/>
                    <a:pt x="1414082" y="361277"/>
                    <a:pt x="1408504" y="366855"/>
                  </a:cubicBezTo>
                  <a:cubicBezTo>
                    <a:pt x="1402927" y="372432"/>
                    <a:pt x="1395362" y="375566"/>
                    <a:pt x="1387474" y="375566"/>
                  </a:cubicBezTo>
                  <a:lnTo>
                    <a:pt x="29740" y="375566"/>
                  </a:lnTo>
                  <a:cubicBezTo>
                    <a:pt x="21853" y="375566"/>
                    <a:pt x="14288" y="372432"/>
                    <a:pt x="8711" y="366855"/>
                  </a:cubicBezTo>
                  <a:cubicBezTo>
                    <a:pt x="3133" y="361277"/>
                    <a:pt x="0" y="353713"/>
                    <a:pt x="0" y="345825"/>
                  </a:cubicBezTo>
                  <a:lnTo>
                    <a:pt x="0" y="29740"/>
                  </a:lnTo>
                  <a:cubicBezTo>
                    <a:pt x="0" y="21853"/>
                    <a:pt x="3133" y="14288"/>
                    <a:pt x="8711" y="8711"/>
                  </a:cubicBezTo>
                  <a:cubicBezTo>
                    <a:pt x="14288" y="3133"/>
                    <a:pt x="21853" y="0"/>
                    <a:pt x="29740" y="0"/>
                  </a:cubicBezTo>
                  <a:close/>
                </a:path>
              </a:pathLst>
            </a:custGeom>
            <a:blipFill>
              <a:blip r:embed="rId4"/>
              <a:stretch>
                <a:fillRect t="-4004" b="-4004"/>
              </a:stretch>
            </a:blipFill>
            <a:ln w="19050" cap="rnd">
              <a:solidFill>
                <a:srgbClr val="FDF7F2"/>
              </a:solidFill>
              <a:prstDash val="solid"/>
              <a:round/>
            </a:ln>
          </p:spPr>
        </p:sp>
      </p:grpSp>
      <p:sp>
        <p:nvSpPr>
          <p:cNvPr id="32" name="Freeform 32"/>
          <p:cNvSpPr/>
          <p:nvPr/>
        </p:nvSpPr>
        <p:spPr>
          <a:xfrm>
            <a:off x="2444661" y="6602505"/>
            <a:ext cx="12929273" cy="1933087"/>
          </a:xfrm>
          <a:custGeom>
            <a:avLst/>
            <a:gdLst/>
            <a:ahLst/>
            <a:cxnLst/>
            <a:rect l="l" t="t" r="r" b="b"/>
            <a:pathLst>
              <a:path w="12929273" h="1933087">
                <a:moveTo>
                  <a:pt x="0" y="0"/>
                </a:moveTo>
                <a:lnTo>
                  <a:pt x="12929273" y="0"/>
                </a:lnTo>
                <a:lnTo>
                  <a:pt x="12929273" y="1933087"/>
                </a:lnTo>
                <a:lnTo>
                  <a:pt x="0" y="193308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33" name="Freeform 33"/>
          <p:cNvSpPr/>
          <p:nvPr/>
        </p:nvSpPr>
        <p:spPr>
          <a:xfrm>
            <a:off x="2444661" y="3650654"/>
            <a:ext cx="13030338" cy="2004667"/>
          </a:xfrm>
          <a:custGeom>
            <a:avLst/>
            <a:gdLst/>
            <a:ahLst/>
            <a:cxnLst/>
            <a:rect l="l" t="t" r="r" b="b"/>
            <a:pathLst>
              <a:path w="13030338" h="2004667">
                <a:moveTo>
                  <a:pt x="0" y="0"/>
                </a:moveTo>
                <a:lnTo>
                  <a:pt x="13030338" y="0"/>
                </a:lnTo>
                <a:lnTo>
                  <a:pt x="13030338" y="2004668"/>
                </a:lnTo>
                <a:lnTo>
                  <a:pt x="0" y="200466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34" name="TextBox 34"/>
          <p:cNvSpPr txBox="1"/>
          <p:nvPr/>
        </p:nvSpPr>
        <p:spPr>
          <a:xfrm>
            <a:off x="2444661" y="1724682"/>
            <a:ext cx="5075576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5000">
                <a:solidFill>
                  <a:srgbClr val="40352D"/>
                </a:solidFill>
                <a:latin typeface="Tlab 라곰 Bold"/>
                <a:ea typeface="Tlab 라곰 Bold"/>
                <a:cs typeface="Tlab 라곰 Bold"/>
                <a:sym typeface="Tlab 라곰 Bold"/>
              </a:rPr>
              <a:t>테이블 명세서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2444661" y="3104769"/>
            <a:ext cx="13056916" cy="5436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523"/>
              </a:lnSpc>
              <a:spcBef>
                <a:spcPct val="0"/>
              </a:spcBef>
            </a:pPr>
            <a:endParaRPr/>
          </a:p>
        </p:txBody>
      </p:sp>
      <p:sp>
        <p:nvSpPr>
          <p:cNvPr id="36" name="TextBox 36"/>
          <p:cNvSpPr txBox="1"/>
          <p:nvPr/>
        </p:nvSpPr>
        <p:spPr>
          <a:xfrm>
            <a:off x="2473236" y="3076956"/>
            <a:ext cx="5075576" cy="457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>
                <a:solidFill>
                  <a:srgbClr val="40352D"/>
                </a:solidFill>
                <a:latin typeface="Tlab 라곰 Bold"/>
                <a:ea typeface="Tlab 라곰 Bold"/>
                <a:cs typeface="Tlab 라곰 Bold"/>
                <a:sym typeface="Tlab 라곰 Bold"/>
              </a:rPr>
              <a:t>펫 종류 테이블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2473236" y="6031804"/>
            <a:ext cx="5075576" cy="457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>
                <a:solidFill>
                  <a:srgbClr val="40352D"/>
                </a:solidFill>
                <a:latin typeface="Tlab 라곰 Bold"/>
                <a:ea typeface="Tlab 라곰 Bold"/>
                <a:cs typeface="Tlab 라곰 Bold"/>
                <a:sym typeface="Tlab 라곰 Bold"/>
              </a:rPr>
              <a:t>주소 테이블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4895" y="-986755"/>
            <a:ext cx="18397789" cy="12260510"/>
            <a:chOff x="0" y="0"/>
            <a:chExt cx="24530386" cy="1634734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8173186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5" name="Freeform 5"/>
            <p:cNvSpPr/>
            <p:nvPr/>
          </p:nvSpPr>
          <p:spPr>
            <a:xfrm>
              <a:off x="16346373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6" name="Freeform 6"/>
            <p:cNvSpPr/>
            <p:nvPr/>
          </p:nvSpPr>
          <p:spPr>
            <a:xfrm>
              <a:off x="4086593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7" name="Freeform 7"/>
            <p:cNvSpPr/>
            <p:nvPr/>
          </p:nvSpPr>
          <p:spPr>
            <a:xfrm>
              <a:off x="12259779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8" name="Freeform 8"/>
            <p:cNvSpPr/>
            <p:nvPr/>
          </p:nvSpPr>
          <p:spPr>
            <a:xfrm>
              <a:off x="20432966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9" name="Freeform 9"/>
            <p:cNvSpPr/>
            <p:nvPr/>
          </p:nvSpPr>
          <p:spPr>
            <a:xfrm>
              <a:off x="0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0" name="Freeform 10"/>
            <p:cNvSpPr/>
            <p:nvPr/>
          </p:nvSpPr>
          <p:spPr>
            <a:xfrm>
              <a:off x="8173186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1" name="Freeform 11"/>
            <p:cNvSpPr/>
            <p:nvPr/>
          </p:nvSpPr>
          <p:spPr>
            <a:xfrm>
              <a:off x="16346373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2" name="Freeform 12"/>
            <p:cNvSpPr/>
            <p:nvPr/>
          </p:nvSpPr>
          <p:spPr>
            <a:xfrm>
              <a:off x="4086593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3" name="Freeform 13"/>
            <p:cNvSpPr/>
            <p:nvPr/>
          </p:nvSpPr>
          <p:spPr>
            <a:xfrm>
              <a:off x="12259779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4" name="Freeform 14"/>
            <p:cNvSpPr/>
            <p:nvPr/>
          </p:nvSpPr>
          <p:spPr>
            <a:xfrm>
              <a:off x="20432966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5" name="Freeform 15"/>
            <p:cNvSpPr/>
            <p:nvPr/>
          </p:nvSpPr>
          <p:spPr>
            <a:xfrm>
              <a:off x="0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6" name="Freeform 16"/>
            <p:cNvSpPr/>
            <p:nvPr/>
          </p:nvSpPr>
          <p:spPr>
            <a:xfrm>
              <a:off x="8173186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7" name="Freeform 17"/>
            <p:cNvSpPr/>
            <p:nvPr/>
          </p:nvSpPr>
          <p:spPr>
            <a:xfrm>
              <a:off x="16346373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8" name="Freeform 18"/>
            <p:cNvSpPr/>
            <p:nvPr/>
          </p:nvSpPr>
          <p:spPr>
            <a:xfrm>
              <a:off x="4086593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9" name="Freeform 19"/>
            <p:cNvSpPr/>
            <p:nvPr/>
          </p:nvSpPr>
          <p:spPr>
            <a:xfrm>
              <a:off x="12259779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0" name="Freeform 20"/>
            <p:cNvSpPr/>
            <p:nvPr/>
          </p:nvSpPr>
          <p:spPr>
            <a:xfrm>
              <a:off x="20432966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1" name="Freeform 21"/>
            <p:cNvSpPr/>
            <p:nvPr/>
          </p:nvSpPr>
          <p:spPr>
            <a:xfrm>
              <a:off x="0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2" name="Freeform 22"/>
            <p:cNvSpPr/>
            <p:nvPr/>
          </p:nvSpPr>
          <p:spPr>
            <a:xfrm>
              <a:off x="8173186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3" name="Freeform 23"/>
            <p:cNvSpPr/>
            <p:nvPr/>
          </p:nvSpPr>
          <p:spPr>
            <a:xfrm>
              <a:off x="16346373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4" name="Freeform 24"/>
            <p:cNvSpPr/>
            <p:nvPr/>
          </p:nvSpPr>
          <p:spPr>
            <a:xfrm>
              <a:off x="4086593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5" name="Freeform 25"/>
            <p:cNvSpPr/>
            <p:nvPr/>
          </p:nvSpPr>
          <p:spPr>
            <a:xfrm>
              <a:off x="12259779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6" name="Freeform 26"/>
            <p:cNvSpPr/>
            <p:nvPr/>
          </p:nvSpPr>
          <p:spPr>
            <a:xfrm>
              <a:off x="20432966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id="27" name="Group 27"/>
          <p:cNvGrpSpPr/>
          <p:nvPr/>
        </p:nvGrpSpPr>
        <p:grpSpPr>
          <a:xfrm>
            <a:off x="1028700" y="1028700"/>
            <a:ext cx="16230600" cy="8414630"/>
            <a:chOff x="0" y="0"/>
            <a:chExt cx="7599513" cy="3939909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7599513" cy="3939909"/>
            </a:xfrm>
            <a:custGeom>
              <a:avLst/>
              <a:gdLst/>
              <a:ahLst/>
              <a:cxnLst/>
              <a:rect l="l" t="t" r="r" b="b"/>
              <a:pathLst>
                <a:path w="7599513" h="3939909">
                  <a:moveTo>
                    <a:pt x="13833" y="0"/>
                  </a:moveTo>
                  <a:lnTo>
                    <a:pt x="7585680" y="0"/>
                  </a:lnTo>
                  <a:cubicBezTo>
                    <a:pt x="7593319" y="0"/>
                    <a:pt x="7599513" y="6193"/>
                    <a:pt x="7599513" y="13833"/>
                  </a:cubicBezTo>
                  <a:lnTo>
                    <a:pt x="7599513" y="3926076"/>
                  </a:lnTo>
                  <a:cubicBezTo>
                    <a:pt x="7599513" y="3933716"/>
                    <a:pt x="7593319" y="3939909"/>
                    <a:pt x="7585680" y="3939909"/>
                  </a:cubicBezTo>
                  <a:lnTo>
                    <a:pt x="13833" y="3939909"/>
                  </a:lnTo>
                  <a:cubicBezTo>
                    <a:pt x="6193" y="3939909"/>
                    <a:pt x="0" y="3933716"/>
                    <a:pt x="0" y="3926076"/>
                  </a:cubicBezTo>
                  <a:lnTo>
                    <a:pt x="0" y="13833"/>
                  </a:lnTo>
                  <a:cubicBezTo>
                    <a:pt x="0" y="6193"/>
                    <a:pt x="6193" y="0"/>
                    <a:pt x="13833" y="0"/>
                  </a:cubicBezTo>
                  <a:close/>
                </a:path>
              </a:pathLst>
            </a:custGeom>
            <a:solidFill>
              <a:srgbClr val="FDF7F2"/>
            </a:solidFill>
            <a:ln w="28575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id="29" name="TextBox 29"/>
            <p:cNvSpPr txBox="1"/>
            <p:nvPr/>
          </p:nvSpPr>
          <p:spPr>
            <a:xfrm>
              <a:off x="0" y="-19050"/>
              <a:ext cx="7599513" cy="3958959"/>
            </a:xfrm>
            <a:prstGeom prst="rect">
              <a:avLst/>
            </a:prstGeom>
          </p:spPr>
          <p:txBody>
            <a:bodyPr lIns="28575" tIns="28575" rIns="28575" bIns="28575" rtlCol="0" anchor="ctr"/>
            <a:lstStyle/>
            <a:p>
              <a:pPr marL="0" lvl="0" indent="0" algn="ctr">
                <a:lnSpc>
                  <a:spcPts val="149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11108737" y="1116828"/>
            <a:ext cx="5987274" cy="1586643"/>
            <a:chOff x="0" y="0"/>
            <a:chExt cx="1417215" cy="375566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1417215" cy="375566"/>
            </a:xfrm>
            <a:custGeom>
              <a:avLst/>
              <a:gdLst/>
              <a:ahLst/>
              <a:cxnLst/>
              <a:rect l="l" t="t" r="r" b="b"/>
              <a:pathLst>
                <a:path w="1417215" h="375566">
                  <a:moveTo>
                    <a:pt x="29740" y="0"/>
                  </a:moveTo>
                  <a:lnTo>
                    <a:pt x="1387474" y="0"/>
                  </a:lnTo>
                  <a:cubicBezTo>
                    <a:pt x="1395362" y="0"/>
                    <a:pt x="1402927" y="3133"/>
                    <a:pt x="1408504" y="8711"/>
                  </a:cubicBezTo>
                  <a:cubicBezTo>
                    <a:pt x="1414082" y="14288"/>
                    <a:pt x="1417215" y="21853"/>
                    <a:pt x="1417215" y="29740"/>
                  </a:cubicBezTo>
                  <a:lnTo>
                    <a:pt x="1417215" y="345825"/>
                  </a:lnTo>
                  <a:cubicBezTo>
                    <a:pt x="1417215" y="353713"/>
                    <a:pt x="1414082" y="361277"/>
                    <a:pt x="1408504" y="366855"/>
                  </a:cubicBezTo>
                  <a:cubicBezTo>
                    <a:pt x="1402927" y="372432"/>
                    <a:pt x="1395362" y="375566"/>
                    <a:pt x="1387474" y="375566"/>
                  </a:cubicBezTo>
                  <a:lnTo>
                    <a:pt x="29740" y="375566"/>
                  </a:lnTo>
                  <a:cubicBezTo>
                    <a:pt x="21853" y="375566"/>
                    <a:pt x="14288" y="372432"/>
                    <a:pt x="8711" y="366855"/>
                  </a:cubicBezTo>
                  <a:cubicBezTo>
                    <a:pt x="3133" y="361277"/>
                    <a:pt x="0" y="353713"/>
                    <a:pt x="0" y="345825"/>
                  </a:cubicBezTo>
                  <a:lnTo>
                    <a:pt x="0" y="29740"/>
                  </a:lnTo>
                  <a:cubicBezTo>
                    <a:pt x="0" y="21853"/>
                    <a:pt x="3133" y="14288"/>
                    <a:pt x="8711" y="8711"/>
                  </a:cubicBezTo>
                  <a:cubicBezTo>
                    <a:pt x="14288" y="3133"/>
                    <a:pt x="21853" y="0"/>
                    <a:pt x="29740" y="0"/>
                  </a:cubicBezTo>
                  <a:close/>
                </a:path>
              </a:pathLst>
            </a:custGeom>
            <a:blipFill>
              <a:blip r:embed="rId4"/>
              <a:stretch>
                <a:fillRect t="-4004" b="-4004"/>
              </a:stretch>
            </a:blipFill>
            <a:ln w="19050" cap="rnd">
              <a:solidFill>
                <a:srgbClr val="FDF7F2"/>
              </a:solidFill>
              <a:prstDash val="solid"/>
              <a:round/>
            </a:ln>
          </p:spPr>
        </p:sp>
      </p:grpSp>
      <p:sp>
        <p:nvSpPr>
          <p:cNvPr id="32" name="Freeform 32"/>
          <p:cNvSpPr/>
          <p:nvPr/>
        </p:nvSpPr>
        <p:spPr>
          <a:xfrm>
            <a:off x="2629830" y="4019931"/>
            <a:ext cx="13028341" cy="4190645"/>
          </a:xfrm>
          <a:custGeom>
            <a:avLst/>
            <a:gdLst/>
            <a:ahLst/>
            <a:cxnLst/>
            <a:rect l="l" t="t" r="r" b="b"/>
            <a:pathLst>
              <a:path w="13028341" h="4190645">
                <a:moveTo>
                  <a:pt x="0" y="0"/>
                </a:moveTo>
                <a:lnTo>
                  <a:pt x="13028340" y="0"/>
                </a:lnTo>
                <a:lnTo>
                  <a:pt x="13028340" y="4190645"/>
                </a:lnTo>
                <a:lnTo>
                  <a:pt x="0" y="419064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33" name="TextBox 33"/>
          <p:cNvSpPr txBox="1"/>
          <p:nvPr/>
        </p:nvSpPr>
        <p:spPr>
          <a:xfrm>
            <a:off x="2444661" y="1724682"/>
            <a:ext cx="5075576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5000">
                <a:solidFill>
                  <a:srgbClr val="40352D"/>
                </a:solidFill>
                <a:latin typeface="Tlab 라곰 Bold"/>
                <a:ea typeface="Tlab 라곰 Bold"/>
                <a:cs typeface="Tlab 라곰 Bold"/>
                <a:sym typeface="Tlab 라곰 Bold"/>
              </a:rPr>
              <a:t>테이블 명세서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2444661" y="3104769"/>
            <a:ext cx="13056916" cy="5436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523"/>
              </a:lnSpc>
              <a:spcBef>
                <a:spcPct val="0"/>
              </a:spcBef>
            </a:pPr>
            <a:endParaRPr/>
          </a:p>
        </p:txBody>
      </p:sp>
      <p:sp>
        <p:nvSpPr>
          <p:cNvPr id="35" name="TextBox 35"/>
          <p:cNvSpPr txBox="1"/>
          <p:nvPr/>
        </p:nvSpPr>
        <p:spPr>
          <a:xfrm>
            <a:off x="2629830" y="3209544"/>
            <a:ext cx="5075576" cy="457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>
                <a:solidFill>
                  <a:srgbClr val="40352D"/>
                </a:solidFill>
                <a:latin typeface="Tlab 라곰 Bold"/>
                <a:ea typeface="Tlab 라곰 Bold"/>
                <a:cs typeface="Tlab 라곰 Bold"/>
                <a:sym typeface="Tlab 라곰 Bold"/>
              </a:rPr>
              <a:t>회원 테이블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1041</Words>
  <Application>Microsoft Office PowerPoint</Application>
  <PresentationFormat>사용자 지정</PresentationFormat>
  <Paragraphs>163</Paragraphs>
  <Slides>37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37</vt:i4>
      </vt:variant>
    </vt:vector>
  </HeadingPairs>
  <TitlesOfParts>
    <vt:vector size="44" baseType="lpstr">
      <vt:lpstr>Arial</vt:lpstr>
      <vt:lpstr>Tlab 라곰 Bold</vt:lpstr>
      <vt:lpstr>Calibri</vt:lpstr>
      <vt:lpstr>210 디딤고딕 Bold</vt:lpstr>
      <vt:lpstr>210 디딤고딕 Light</vt:lpstr>
      <vt:lpstr>Tlab 라곰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민트색 크림색 그룹 프로젝트 프레젠테이션</dc:title>
  <dc:creator>03</dc:creator>
  <cp:lastModifiedBy>03</cp:lastModifiedBy>
  <cp:revision>2</cp:revision>
  <dcterms:created xsi:type="dcterms:W3CDTF">2006-08-16T00:00:00Z</dcterms:created>
  <dcterms:modified xsi:type="dcterms:W3CDTF">2024-08-30T03:07:37Z</dcterms:modified>
  <dc:identifier>DAGPMF4D-NU</dc:identifier>
</cp:coreProperties>
</file>